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50"/>
  </p:notesMasterIdLst>
  <p:handoutMasterIdLst>
    <p:handoutMasterId r:id="rId51"/>
  </p:handoutMasterIdLst>
  <p:sldIdLst>
    <p:sldId id="857" r:id="rId2"/>
    <p:sldId id="970" r:id="rId3"/>
    <p:sldId id="834" r:id="rId4"/>
    <p:sldId id="969" r:id="rId5"/>
    <p:sldId id="1037" r:id="rId6"/>
    <p:sldId id="973" r:id="rId7"/>
    <p:sldId id="1111" r:id="rId8"/>
    <p:sldId id="1074" r:id="rId9"/>
    <p:sldId id="771" r:id="rId10"/>
    <p:sldId id="1075" r:id="rId11"/>
    <p:sldId id="1076" r:id="rId12"/>
    <p:sldId id="1077" r:id="rId13"/>
    <p:sldId id="1105" r:id="rId14"/>
    <p:sldId id="1039" r:id="rId15"/>
    <p:sldId id="1079" r:id="rId16"/>
    <p:sldId id="1080" r:id="rId17"/>
    <p:sldId id="1081" r:id="rId18"/>
    <p:sldId id="1082" r:id="rId19"/>
    <p:sldId id="1106" r:id="rId20"/>
    <p:sldId id="1084" r:id="rId21"/>
    <p:sldId id="1085" r:id="rId22"/>
    <p:sldId id="1086" r:id="rId23"/>
    <p:sldId id="1036" r:id="rId24"/>
    <p:sldId id="1087" r:id="rId25"/>
    <p:sldId id="1107" r:id="rId26"/>
    <p:sldId id="1089" r:id="rId27"/>
    <p:sldId id="1090" r:id="rId28"/>
    <p:sldId id="1091" r:id="rId29"/>
    <p:sldId id="1092" r:id="rId30"/>
    <p:sldId id="1040" r:id="rId31"/>
    <p:sldId id="1112" r:id="rId32"/>
    <p:sldId id="1093" r:id="rId33"/>
    <p:sldId id="1094" r:id="rId34"/>
    <p:sldId id="1095" r:id="rId35"/>
    <p:sldId id="1096" r:id="rId36"/>
    <p:sldId id="1038" r:id="rId37"/>
    <p:sldId id="1108" r:id="rId38"/>
    <p:sldId id="1041" r:id="rId39"/>
    <p:sldId id="1097" r:id="rId40"/>
    <p:sldId id="1098" r:id="rId41"/>
    <p:sldId id="1109" r:id="rId42"/>
    <p:sldId id="1100" r:id="rId43"/>
    <p:sldId id="1101" r:id="rId44"/>
    <p:sldId id="1102" r:id="rId45"/>
    <p:sldId id="1103" r:id="rId46"/>
    <p:sldId id="1110" r:id="rId47"/>
    <p:sldId id="1073" r:id="rId48"/>
    <p:sldId id="1030" r:id="rId49"/>
  </p:sldIdLst>
  <p:sldSz cx="9144000" cy="6858000" type="screen4x3"/>
  <p:notesSz cx="7007225" cy="9288463"/>
  <p:defaultTex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A900"/>
    <a:srgbClr val="814F1D"/>
    <a:srgbClr val="A96329"/>
    <a:srgbClr val="AC4626"/>
    <a:srgbClr val="A26130"/>
    <a:srgbClr val="000000"/>
    <a:srgbClr val="231B0F"/>
    <a:srgbClr val="C17339"/>
    <a:srgbClr val="C3A476"/>
    <a:srgbClr val="6851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62" autoAdjust="0"/>
    <p:restoredTop sz="38169" autoAdjust="0"/>
  </p:normalViewPr>
  <p:slideViewPr>
    <p:cSldViewPr>
      <p:cViewPr>
        <p:scale>
          <a:sx n="77" d="100"/>
          <a:sy n="77" d="100"/>
        </p:scale>
        <p:origin x="-1254"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l">
              <a:defRPr sz="1200" b="0">
                <a:latin typeface="Arial" charset="0"/>
                <a:cs typeface="+mn-cs"/>
              </a:defRPr>
            </a:lvl1pPr>
          </a:lstStyle>
          <a:p>
            <a:pPr>
              <a:defRPr/>
            </a:pPr>
            <a:endParaRPr lang="en-US" altLang="en-US"/>
          </a:p>
        </p:txBody>
      </p:sp>
      <p:sp>
        <p:nvSpPr>
          <p:cNvPr id="151555" name="Rectangle 3"/>
          <p:cNvSpPr>
            <a:spLocks noGrp="1" noChangeArrowheads="1"/>
          </p:cNvSpPr>
          <p:nvPr>
            <p:ph type="dt" sz="quarter" idx="1"/>
          </p:nvPr>
        </p:nvSpPr>
        <p:spPr bwMode="auto">
          <a:xfrm>
            <a:off x="3968750" y="0"/>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r">
              <a:defRPr sz="1200" b="0">
                <a:latin typeface="Arial" charset="0"/>
                <a:cs typeface="+mn-cs"/>
              </a:defRPr>
            </a:lvl1pPr>
          </a:lstStyle>
          <a:p>
            <a:pPr>
              <a:defRPr/>
            </a:pPr>
            <a:endParaRPr lang="en-US" altLang="en-US"/>
          </a:p>
        </p:txBody>
      </p:sp>
      <p:sp>
        <p:nvSpPr>
          <p:cNvPr id="151556" name="Rectangle 4"/>
          <p:cNvSpPr>
            <a:spLocks noGrp="1" noChangeArrowheads="1"/>
          </p:cNvSpPr>
          <p:nvPr>
            <p:ph type="ftr" sz="quarter" idx="2"/>
          </p:nvPr>
        </p:nvSpPr>
        <p:spPr bwMode="auto">
          <a:xfrm>
            <a:off x="0" y="8821738"/>
            <a:ext cx="303688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b" anchorCtr="0" compatLnSpc="1">
            <a:prstTxWarp prst="textNoShape">
              <a:avLst/>
            </a:prstTxWarp>
          </a:bodyPr>
          <a:lstStyle>
            <a:lvl1pPr algn="l">
              <a:defRPr sz="1200" b="0">
                <a:latin typeface="Arial" charset="0"/>
                <a:cs typeface="+mn-cs"/>
              </a:defRPr>
            </a:lvl1pPr>
          </a:lstStyle>
          <a:p>
            <a:pPr>
              <a:defRPr/>
            </a:pPr>
            <a:endParaRPr lang="en-US" altLang="en-US"/>
          </a:p>
        </p:txBody>
      </p:sp>
      <p:sp>
        <p:nvSpPr>
          <p:cNvPr id="151557" name="Rectangle 5"/>
          <p:cNvSpPr>
            <a:spLocks noGrp="1" noChangeArrowheads="1"/>
          </p:cNvSpPr>
          <p:nvPr>
            <p:ph type="sldNum" sz="quarter" idx="3"/>
          </p:nvPr>
        </p:nvSpPr>
        <p:spPr bwMode="auto">
          <a:xfrm>
            <a:off x="3968750" y="8821738"/>
            <a:ext cx="303688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b" anchorCtr="0" compatLnSpc="1">
            <a:prstTxWarp prst="textNoShape">
              <a:avLst/>
            </a:prstTxWarp>
          </a:bodyPr>
          <a:lstStyle>
            <a:lvl1pPr algn="r">
              <a:defRPr sz="1200" b="0"/>
            </a:lvl1pPr>
          </a:lstStyle>
          <a:p>
            <a:fld id="{EF6752F0-D904-4508-B33B-9A3A71CCA98B}" type="slidenum">
              <a:rPr lang="en-US" altLang="en-US"/>
              <a:pPr/>
              <a:t>‹#›</a:t>
            </a:fld>
            <a:endParaRPr lang="en-US" altLang="en-US"/>
          </a:p>
        </p:txBody>
      </p:sp>
    </p:spTree>
    <p:extLst>
      <p:ext uri="{BB962C8B-B14F-4D97-AF65-F5344CB8AC3E}">
        <p14:creationId xmlns:p14="http://schemas.microsoft.com/office/powerpoint/2010/main" val="1625073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3" rIns="93104" bIns="46553" numCol="1" anchor="t" anchorCtr="0" compatLnSpc="1">
            <a:prstTxWarp prst="textNoShape">
              <a:avLst/>
            </a:prstTxWarp>
          </a:bodyPr>
          <a:lstStyle>
            <a:lvl1pPr algn="l" defTabSz="931863">
              <a:defRPr sz="1200" b="0">
                <a:latin typeface="Arial" charset="0"/>
                <a:cs typeface="+mn-cs"/>
              </a:defRPr>
            </a:lvl1pPr>
          </a:lstStyle>
          <a:p>
            <a:pPr>
              <a:defRPr/>
            </a:pPr>
            <a:endParaRPr lang="en-US" altLang="en-US"/>
          </a:p>
        </p:txBody>
      </p:sp>
      <p:sp>
        <p:nvSpPr>
          <p:cNvPr id="5123" name="Rectangle 3"/>
          <p:cNvSpPr>
            <a:spLocks noGrp="1" noChangeArrowheads="1"/>
          </p:cNvSpPr>
          <p:nvPr>
            <p:ph type="dt" idx="1"/>
          </p:nvPr>
        </p:nvSpPr>
        <p:spPr bwMode="auto">
          <a:xfrm>
            <a:off x="3968750" y="0"/>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3" rIns="93104" bIns="46553" numCol="1" anchor="t" anchorCtr="0" compatLnSpc="1">
            <a:prstTxWarp prst="textNoShape">
              <a:avLst/>
            </a:prstTxWarp>
          </a:bodyPr>
          <a:lstStyle>
            <a:lvl1pPr algn="r" defTabSz="931863">
              <a:defRPr sz="1200" b="0">
                <a:latin typeface="Arial" charset="0"/>
                <a:cs typeface="+mn-cs"/>
              </a:defRPr>
            </a:lvl1pPr>
          </a:lstStyle>
          <a:p>
            <a:pPr>
              <a:defRPr/>
            </a:pPr>
            <a:endParaRPr lang="en-US" altLang="en-US"/>
          </a:p>
        </p:txBody>
      </p:sp>
      <p:sp>
        <p:nvSpPr>
          <p:cNvPr id="67588" name="Rectangle 4"/>
          <p:cNvSpPr>
            <a:spLocks noGrp="1" noRot="1" noChangeAspect="1" noChangeArrowheads="1" noTextEdit="1"/>
          </p:cNvSpPr>
          <p:nvPr>
            <p:ph type="sldImg" idx="2"/>
          </p:nvPr>
        </p:nvSpPr>
        <p:spPr bwMode="auto">
          <a:xfrm>
            <a:off x="1182688" y="696913"/>
            <a:ext cx="4643437" cy="3482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700088" y="4411663"/>
            <a:ext cx="5607050" cy="417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3" rIns="93104" bIns="46553"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126" name="Rectangle 6"/>
          <p:cNvSpPr>
            <a:spLocks noGrp="1" noChangeArrowheads="1"/>
          </p:cNvSpPr>
          <p:nvPr>
            <p:ph type="ftr" sz="quarter" idx="4"/>
          </p:nvPr>
        </p:nvSpPr>
        <p:spPr bwMode="auto">
          <a:xfrm>
            <a:off x="0" y="8821738"/>
            <a:ext cx="303688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3" rIns="93104" bIns="46553" numCol="1" anchor="b" anchorCtr="0" compatLnSpc="1">
            <a:prstTxWarp prst="textNoShape">
              <a:avLst/>
            </a:prstTxWarp>
          </a:bodyPr>
          <a:lstStyle>
            <a:lvl1pPr algn="l" defTabSz="931863">
              <a:defRPr sz="1200" b="0">
                <a:latin typeface="Arial" charset="0"/>
                <a:cs typeface="+mn-cs"/>
              </a:defRPr>
            </a:lvl1pPr>
          </a:lstStyle>
          <a:p>
            <a:pPr>
              <a:defRPr/>
            </a:pPr>
            <a:endParaRPr lang="en-US" altLang="en-US"/>
          </a:p>
        </p:txBody>
      </p:sp>
      <p:sp>
        <p:nvSpPr>
          <p:cNvPr id="5127" name="Rectangle 7"/>
          <p:cNvSpPr>
            <a:spLocks noGrp="1" noChangeArrowheads="1"/>
          </p:cNvSpPr>
          <p:nvPr>
            <p:ph type="sldNum" sz="quarter" idx="5"/>
          </p:nvPr>
        </p:nvSpPr>
        <p:spPr bwMode="auto">
          <a:xfrm>
            <a:off x="3968750" y="8821738"/>
            <a:ext cx="303688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3" rIns="93104" bIns="46553" numCol="1" anchor="b" anchorCtr="0" compatLnSpc="1">
            <a:prstTxWarp prst="textNoShape">
              <a:avLst/>
            </a:prstTxWarp>
          </a:bodyPr>
          <a:lstStyle>
            <a:lvl1pPr algn="r" defTabSz="931863">
              <a:defRPr sz="1200" b="0"/>
            </a:lvl1pPr>
          </a:lstStyle>
          <a:p>
            <a:fld id="{92C2502B-7CF6-4916-BA59-893D98F5B90D}" type="slidenum">
              <a:rPr lang="en-US" altLang="en-US"/>
              <a:pPr/>
              <a:t>‹#›</a:t>
            </a:fld>
            <a:endParaRPr lang="en-US" altLang="en-US"/>
          </a:p>
        </p:txBody>
      </p:sp>
    </p:spTree>
    <p:extLst>
      <p:ext uri="{BB962C8B-B14F-4D97-AF65-F5344CB8AC3E}">
        <p14:creationId xmlns:p14="http://schemas.microsoft.com/office/powerpoint/2010/main" val="34655229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FD1722DB-A591-4C5B-8EE3-C9C931579CFD}" type="slidenum">
              <a:rPr lang="en-US" altLang="en-US" b="0"/>
              <a:pPr algn="r" eaLnBrk="1" hangingPunct="1"/>
              <a:t>1</a:t>
            </a:fld>
            <a:endParaRPr lang="en-US" altLang="en-US" b="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3008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10</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11</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12</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C40D06FD-1917-4155-BD46-B49A8718CF68}" type="slidenum">
              <a:rPr lang="en-US" altLang="en-US" b="0"/>
              <a:pPr algn="r" eaLnBrk="1" hangingPunct="1"/>
              <a:t>13</a:t>
            </a:fld>
            <a:endParaRPr lang="en-US" altLang="en-US" b="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73497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14</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15</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16</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17</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18</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C40D06FD-1917-4155-BD46-B49A8718CF68}" type="slidenum">
              <a:rPr lang="en-US" altLang="en-US" b="0"/>
              <a:pPr algn="r" eaLnBrk="1" hangingPunct="1"/>
              <a:t>19</a:t>
            </a:fld>
            <a:endParaRPr lang="en-US" altLang="en-US" b="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87319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2</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20</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21</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22</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23</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24</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C40D06FD-1917-4155-BD46-B49A8718CF68}" type="slidenum">
              <a:rPr lang="en-US" altLang="en-US" b="0"/>
              <a:pPr algn="r" eaLnBrk="1" hangingPunct="1"/>
              <a:t>25</a:t>
            </a:fld>
            <a:endParaRPr lang="en-US" altLang="en-US" b="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87935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26</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27</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28</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29</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C40D06FD-1917-4155-BD46-B49A8718CF68}" type="slidenum">
              <a:rPr lang="en-US" altLang="en-US" b="0"/>
              <a:pPr algn="r" eaLnBrk="1" hangingPunct="1"/>
              <a:t>3</a:t>
            </a:fld>
            <a:endParaRPr lang="en-US" altLang="en-US" b="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880450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30</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C40D06FD-1917-4155-BD46-B49A8718CF68}" type="slidenum">
              <a:rPr lang="en-US" altLang="en-US" b="0"/>
              <a:pPr algn="r" eaLnBrk="1" hangingPunct="1"/>
              <a:t>31</a:t>
            </a:fld>
            <a:endParaRPr lang="en-US" altLang="en-US" b="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87935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32</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33</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34</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35</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36</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C40D06FD-1917-4155-BD46-B49A8718CF68}" type="slidenum">
              <a:rPr lang="en-US" altLang="en-US" b="0"/>
              <a:pPr algn="r" eaLnBrk="1" hangingPunct="1"/>
              <a:t>37</a:t>
            </a:fld>
            <a:endParaRPr lang="en-US" altLang="en-US" b="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922036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38</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39</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C40D06FD-1917-4155-BD46-B49A8718CF68}" type="slidenum">
              <a:rPr lang="en-US" altLang="en-US" b="0"/>
              <a:pPr algn="r" eaLnBrk="1" hangingPunct="1"/>
              <a:t>4</a:t>
            </a:fld>
            <a:endParaRPr lang="en-US" altLang="en-US" b="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880450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40</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C40D06FD-1917-4155-BD46-B49A8718CF68}" type="slidenum">
              <a:rPr lang="en-US" altLang="en-US" b="0"/>
              <a:pPr algn="r" eaLnBrk="1" hangingPunct="1"/>
              <a:t>41</a:t>
            </a:fld>
            <a:endParaRPr lang="en-US" altLang="en-US" b="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7943420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42</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43</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44</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45</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C40D06FD-1917-4155-BD46-B49A8718CF68}" type="slidenum">
              <a:rPr lang="en-US" altLang="en-US" b="0"/>
              <a:pPr algn="r" eaLnBrk="1" hangingPunct="1"/>
              <a:t>46</a:t>
            </a:fld>
            <a:endParaRPr lang="en-US" altLang="en-US" b="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634575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C40D06FD-1917-4155-BD46-B49A8718CF68}" type="slidenum">
              <a:rPr lang="en-US" altLang="en-US" b="0"/>
              <a:pPr algn="r" eaLnBrk="1" hangingPunct="1"/>
              <a:t>47</a:t>
            </a:fld>
            <a:endParaRPr lang="en-US" altLang="en-US" b="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880450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FD1722DB-A591-4C5B-8EE3-C9C931579CFD}" type="slidenum">
              <a:rPr lang="en-US" altLang="en-US" b="0"/>
              <a:pPr algn="r" eaLnBrk="1" hangingPunct="1"/>
              <a:t>48</a:t>
            </a:fld>
            <a:endParaRPr lang="en-US" altLang="en-US" b="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56264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5</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6</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7</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78708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732DFCD-FEDD-405B-8CFF-B084B1D3DAAF}" type="slidenum">
              <a:rPr lang="en-US" altLang="en-US" b="0"/>
              <a:pPr algn="r" eaLnBrk="1" hangingPunct="1"/>
              <a:t>8</a:t>
            </a:fld>
            <a:endParaRPr lang="en-US" altLang="en-US" b="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5064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lgn="ctr" defTabSz="931863" eaLnBrk="0" hangingPunct="0">
              <a:defRPr b="1">
                <a:solidFill>
                  <a:schemeClr val="tx1"/>
                </a:solidFill>
                <a:latin typeface="Arial" panose="020B0604020202020204" pitchFamily="34" charset="0"/>
              </a:defRPr>
            </a:lvl1pPr>
            <a:lvl2pPr marL="742950" indent="-285750" algn="ctr" defTabSz="931863" eaLnBrk="0" hangingPunct="0">
              <a:defRPr b="1">
                <a:solidFill>
                  <a:schemeClr val="tx1"/>
                </a:solidFill>
                <a:latin typeface="Arial" panose="020B0604020202020204" pitchFamily="34" charset="0"/>
              </a:defRPr>
            </a:lvl2pPr>
            <a:lvl3pPr marL="1143000" indent="-228600" algn="ctr" defTabSz="931863" eaLnBrk="0" hangingPunct="0">
              <a:defRPr b="1">
                <a:solidFill>
                  <a:schemeClr val="tx1"/>
                </a:solidFill>
                <a:latin typeface="Arial" panose="020B0604020202020204" pitchFamily="34" charset="0"/>
              </a:defRPr>
            </a:lvl3pPr>
            <a:lvl4pPr marL="1600200" indent="-228600" algn="ctr" defTabSz="931863" eaLnBrk="0" hangingPunct="0">
              <a:defRPr b="1">
                <a:solidFill>
                  <a:schemeClr val="tx1"/>
                </a:solidFill>
                <a:latin typeface="Arial" panose="020B0604020202020204" pitchFamily="34" charset="0"/>
              </a:defRPr>
            </a:lvl4pPr>
            <a:lvl5pPr marL="2057400" indent="-228600" algn="ctr" defTabSz="931863" eaLnBrk="0" hangingPunct="0">
              <a:defRPr b="1">
                <a:solidFill>
                  <a:schemeClr val="tx1"/>
                </a:solidFill>
                <a:latin typeface="Arial" panose="020B0604020202020204" pitchFamily="34" charset="0"/>
              </a:defRPr>
            </a:lvl5pPr>
            <a:lvl6pPr marL="2514600" indent="-228600" algn="ctr" defTabSz="931863" eaLnBrk="0" fontAlgn="base" hangingPunct="0">
              <a:spcBef>
                <a:spcPct val="0"/>
              </a:spcBef>
              <a:spcAft>
                <a:spcPct val="0"/>
              </a:spcAft>
              <a:defRPr b="1">
                <a:solidFill>
                  <a:schemeClr val="tx1"/>
                </a:solidFill>
                <a:latin typeface="Arial" panose="020B0604020202020204" pitchFamily="34" charset="0"/>
              </a:defRPr>
            </a:lvl6pPr>
            <a:lvl7pPr marL="2971800" indent="-228600" algn="ctr" defTabSz="931863" eaLnBrk="0" fontAlgn="base" hangingPunct="0">
              <a:spcBef>
                <a:spcPct val="0"/>
              </a:spcBef>
              <a:spcAft>
                <a:spcPct val="0"/>
              </a:spcAft>
              <a:defRPr b="1">
                <a:solidFill>
                  <a:schemeClr val="tx1"/>
                </a:solidFill>
                <a:latin typeface="Arial" panose="020B0604020202020204" pitchFamily="34" charset="0"/>
              </a:defRPr>
            </a:lvl7pPr>
            <a:lvl8pPr marL="3429000" indent="-228600" algn="ctr" defTabSz="931863" eaLnBrk="0" fontAlgn="base" hangingPunct="0">
              <a:spcBef>
                <a:spcPct val="0"/>
              </a:spcBef>
              <a:spcAft>
                <a:spcPct val="0"/>
              </a:spcAft>
              <a:defRPr b="1">
                <a:solidFill>
                  <a:schemeClr val="tx1"/>
                </a:solidFill>
                <a:latin typeface="Arial" panose="020B0604020202020204" pitchFamily="34" charset="0"/>
              </a:defRPr>
            </a:lvl8pPr>
            <a:lvl9pPr marL="3886200" indent="-228600" algn="ctr" defTabSz="931863"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7CC1FC02-EA6A-4D56-9586-C83FB7F6888C}" type="slidenum">
              <a:rPr lang="en-US" altLang="en-US" b="0"/>
              <a:pPr algn="r" eaLnBrk="1" hangingPunct="1"/>
              <a:t>9</a:t>
            </a:fld>
            <a:endParaRPr lang="en-US" altLang="en-US" b="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0588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D746527-C7ED-4C2A-827F-ACDC34302797}" type="slidenum">
              <a:rPr lang="en-US" altLang="en-US"/>
              <a:pPr/>
              <a:t>‹#›</a:t>
            </a:fld>
            <a:endParaRPr lang="en-US" altLang="en-US"/>
          </a:p>
        </p:txBody>
      </p:sp>
    </p:spTree>
    <p:extLst>
      <p:ext uri="{BB962C8B-B14F-4D97-AF65-F5344CB8AC3E}">
        <p14:creationId xmlns:p14="http://schemas.microsoft.com/office/powerpoint/2010/main" val="2311909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1D8A1EF-26DF-41C5-8413-F2CF480DE20C}" type="slidenum">
              <a:rPr lang="en-US" altLang="en-US"/>
              <a:pPr/>
              <a:t>‹#›</a:t>
            </a:fld>
            <a:endParaRPr lang="en-US" altLang="en-US"/>
          </a:p>
        </p:txBody>
      </p:sp>
    </p:spTree>
    <p:extLst>
      <p:ext uri="{BB962C8B-B14F-4D97-AF65-F5344CB8AC3E}">
        <p14:creationId xmlns:p14="http://schemas.microsoft.com/office/powerpoint/2010/main" val="3978918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69906FB-F898-43A6-8EDC-E1DD39ADFF47}" type="slidenum">
              <a:rPr lang="en-US" altLang="en-US"/>
              <a:pPr/>
              <a:t>‹#›</a:t>
            </a:fld>
            <a:endParaRPr lang="en-US" altLang="en-US"/>
          </a:p>
        </p:txBody>
      </p:sp>
    </p:spTree>
    <p:extLst>
      <p:ext uri="{BB962C8B-B14F-4D97-AF65-F5344CB8AC3E}">
        <p14:creationId xmlns:p14="http://schemas.microsoft.com/office/powerpoint/2010/main" val="2994101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4D8B4A0-1282-4F1F-B302-4A030B3CC63A}" type="slidenum">
              <a:rPr lang="en-US" altLang="en-US"/>
              <a:pPr/>
              <a:t>‹#›</a:t>
            </a:fld>
            <a:endParaRPr lang="en-US" altLang="en-US"/>
          </a:p>
        </p:txBody>
      </p:sp>
    </p:spTree>
    <p:extLst>
      <p:ext uri="{BB962C8B-B14F-4D97-AF65-F5344CB8AC3E}">
        <p14:creationId xmlns:p14="http://schemas.microsoft.com/office/powerpoint/2010/main" val="281019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9BBF139-5559-40C8-9B31-327BC3F3CB6B}" type="slidenum">
              <a:rPr lang="en-US" altLang="en-US"/>
              <a:pPr/>
              <a:t>‹#›</a:t>
            </a:fld>
            <a:endParaRPr lang="en-US" altLang="en-US"/>
          </a:p>
        </p:txBody>
      </p:sp>
    </p:spTree>
    <p:extLst>
      <p:ext uri="{BB962C8B-B14F-4D97-AF65-F5344CB8AC3E}">
        <p14:creationId xmlns:p14="http://schemas.microsoft.com/office/powerpoint/2010/main" val="553791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A9806DB-CF53-41E0-B7EC-FCCC6940EFAC}" type="slidenum">
              <a:rPr lang="en-US" altLang="en-US"/>
              <a:pPr/>
              <a:t>‹#›</a:t>
            </a:fld>
            <a:endParaRPr lang="en-US" altLang="en-US"/>
          </a:p>
        </p:txBody>
      </p:sp>
    </p:spTree>
    <p:extLst>
      <p:ext uri="{BB962C8B-B14F-4D97-AF65-F5344CB8AC3E}">
        <p14:creationId xmlns:p14="http://schemas.microsoft.com/office/powerpoint/2010/main" val="1054884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19AF32C6-B79D-448C-A4BC-56E6347C9771}" type="slidenum">
              <a:rPr lang="en-US" altLang="en-US"/>
              <a:pPr/>
              <a:t>‹#›</a:t>
            </a:fld>
            <a:endParaRPr lang="en-US" altLang="en-US"/>
          </a:p>
        </p:txBody>
      </p:sp>
    </p:spTree>
    <p:extLst>
      <p:ext uri="{BB962C8B-B14F-4D97-AF65-F5344CB8AC3E}">
        <p14:creationId xmlns:p14="http://schemas.microsoft.com/office/powerpoint/2010/main" val="2713806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3A1347A-FE2E-4600-9892-4ABD769B6CD0}" type="slidenum">
              <a:rPr lang="en-US" altLang="en-US"/>
              <a:pPr/>
              <a:t>‹#›</a:t>
            </a:fld>
            <a:endParaRPr lang="en-US" altLang="en-US"/>
          </a:p>
        </p:txBody>
      </p:sp>
    </p:spTree>
    <p:extLst>
      <p:ext uri="{BB962C8B-B14F-4D97-AF65-F5344CB8AC3E}">
        <p14:creationId xmlns:p14="http://schemas.microsoft.com/office/powerpoint/2010/main" val="230558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AF0E6F6B-3047-44BD-9635-1CEE1331F7D5}" type="slidenum">
              <a:rPr lang="en-US" altLang="en-US"/>
              <a:pPr/>
              <a:t>‹#›</a:t>
            </a:fld>
            <a:endParaRPr lang="en-US" altLang="en-US"/>
          </a:p>
        </p:txBody>
      </p:sp>
    </p:spTree>
    <p:extLst>
      <p:ext uri="{BB962C8B-B14F-4D97-AF65-F5344CB8AC3E}">
        <p14:creationId xmlns:p14="http://schemas.microsoft.com/office/powerpoint/2010/main" val="633868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CCC03A5-D6B2-42F3-8B9A-FEBDA910E9D0}" type="slidenum">
              <a:rPr lang="en-US" altLang="en-US"/>
              <a:pPr/>
              <a:t>‹#›</a:t>
            </a:fld>
            <a:endParaRPr lang="en-US" altLang="en-US"/>
          </a:p>
        </p:txBody>
      </p:sp>
    </p:spTree>
    <p:extLst>
      <p:ext uri="{BB962C8B-B14F-4D97-AF65-F5344CB8AC3E}">
        <p14:creationId xmlns:p14="http://schemas.microsoft.com/office/powerpoint/2010/main" val="3422560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B9F5CF1-D80A-49EF-9E16-43F9047FA01E}" type="slidenum">
              <a:rPr lang="en-US" altLang="en-US"/>
              <a:pPr/>
              <a:t>‹#›</a:t>
            </a:fld>
            <a:endParaRPr lang="en-US" altLang="en-US"/>
          </a:p>
        </p:txBody>
      </p:sp>
    </p:spTree>
    <p:extLst>
      <p:ext uri="{BB962C8B-B14F-4D97-AF65-F5344CB8AC3E}">
        <p14:creationId xmlns:p14="http://schemas.microsoft.com/office/powerpoint/2010/main" val="1599080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002060"/>
            </a:gs>
          </a:gsLst>
          <a:lin ang="162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09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atin typeface="Arial" charset="0"/>
                <a:cs typeface="+mn-cs"/>
              </a:defRPr>
            </a:lvl1pPr>
          </a:lstStyle>
          <a:p>
            <a:pPr>
              <a:defRPr/>
            </a:pPr>
            <a:endParaRPr lang="en-US" altLang="en-US"/>
          </a:p>
        </p:txBody>
      </p:sp>
      <p:sp>
        <p:nvSpPr>
          <p:cNvPr id="2109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Arial" charset="0"/>
                <a:cs typeface="+mn-cs"/>
              </a:defRPr>
            </a:lvl1pPr>
          </a:lstStyle>
          <a:p>
            <a:pPr>
              <a:defRPr/>
            </a:pPr>
            <a:endParaRPr lang="en-US" altLang="en-US"/>
          </a:p>
        </p:txBody>
      </p:sp>
      <p:sp>
        <p:nvSpPr>
          <p:cNvPr id="2109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B84AEB2C-926C-44AE-B3C8-5C99810E2CC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8777" r="7114"/>
          <a:stretch/>
        </p:blipFill>
        <p:spPr>
          <a:xfrm>
            <a:off x="-1" y="0"/>
            <a:ext cx="9144001" cy="6858000"/>
          </a:xfrm>
          <a:prstGeom prst="rect">
            <a:avLst/>
          </a:prstGeom>
        </p:spPr>
      </p:pic>
      <p:sp>
        <p:nvSpPr>
          <p:cNvPr id="3" name="Rectangle 2"/>
          <p:cNvSpPr>
            <a:spLocks noChangeArrowheads="1"/>
          </p:cNvSpPr>
          <p:nvPr/>
        </p:nvSpPr>
        <p:spPr bwMode="auto">
          <a:xfrm>
            <a:off x="-152400" y="17526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7000" b="0" dirty="0">
                <a:solidFill>
                  <a:srgbClr val="DEA900"/>
                </a:solidFill>
                <a:latin typeface="Gill Sans Ultra Bold" panose="020B0A02020104020203" pitchFamily="34" charset="0"/>
              </a:rPr>
              <a:t>WHEN </a:t>
            </a:r>
            <a:br>
              <a:rPr lang="en-US" altLang="en-US" sz="7000" b="0" dirty="0">
                <a:solidFill>
                  <a:srgbClr val="DEA900"/>
                </a:solidFill>
                <a:latin typeface="Gill Sans Ultra Bold" panose="020B0A02020104020203" pitchFamily="34" charset="0"/>
              </a:rPr>
            </a:br>
            <a:r>
              <a:rPr lang="en-US" altLang="en-US" sz="7000" b="0" dirty="0">
                <a:solidFill>
                  <a:srgbClr val="DEA900"/>
                </a:solidFill>
                <a:latin typeface="Gill Sans Ultra Bold" panose="020B0A02020104020203" pitchFamily="34" charset="0"/>
              </a:rPr>
              <a:t>HE COMES</a:t>
            </a:r>
          </a:p>
        </p:txBody>
      </p:sp>
      <p:sp>
        <p:nvSpPr>
          <p:cNvPr id="4" name="Rectangle 3"/>
          <p:cNvSpPr>
            <a:spLocks noChangeArrowheads="1"/>
          </p:cNvSpPr>
          <p:nvPr/>
        </p:nvSpPr>
        <p:spPr bwMode="auto">
          <a:xfrm>
            <a:off x="-66910" y="59436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0" dirty="0">
                <a:solidFill>
                  <a:srgbClr val="DEA900"/>
                </a:solidFill>
                <a:latin typeface="Impact" panose="020B0806030902050204" pitchFamily="34" charset="0"/>
              </a:rPr>
              <a:t>The First Letter to the Thessalonians</a:t>
            </a:r>
          </a:p>
        </p:txBody>
      </p:sp>
    </p:spTree>
    <p:extLst>
      <p:ext uri="{BB962C8B-B14F-4D97-AF65-F5344CB8AC3E}">
        <p14:creationId xmlns:p14="http://schemas.microsoft.com/office/powerpoint/2010/main" val="2970974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Psalm 68:6</a:t>
            </a:r>
          </a:p>
        </p:txBody>
      </p:sp>
      <p:sp>
        <p:nvSpPr>
          <p:cNvPr id="3" name="Rectangle 2"/>
          <p:cNvSpPr>
            <a:spLocks noChangeArrowheads="1"/>
          </p:cNvSpPr>
          <p:nvPr/>
        </p:nvSpPr>
        <p:spPr bwMode="auto">
          <a:xfrm>
            <a:off x="819150" y="1600200"/>
            <a:ext cx="75057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“God sets the lonely in families, he leads forth the prisoners with singing; </a:t>
            </a:r>
          </a:p>
          <a:p>
            <a:pPr algn="ctr" eaLnBrk="1" hangingPunct="1">
              <a:spcBef>
                <a:spcPct val="0"/>
              </a:spcBef>
              <a:buFontTx/>
              <a:buNone/>
            </a:pP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but the rebellious live in a sun-scorched land.”</a:t>
            </a:r>
            <a:endParaRPr lang="en-US" altLang="en-US" sz="30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16042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62000" y="1371600"/>
            <a:ext cx="75819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500" dirty="0">
                <a:solidFill>
                  <a:schemeClr val="bg1"/>
                </a:solidFill>
                <a:latin typeface="Tahoma" panose="020B0604030504040204" pitchFamily="34" charset="0"/>
                <a:ea typeface="Tahoma" panose="020B0604030504040204" pitchFamily="34" charset="0"/>
                <a:cs typeface="Tahoma" panose="020B0604030504040204" pitchFamily="34" charset="0"/>
              </a:rPr>
              <a:t>The greatest </a:t>
            </a:r>
            <a:r>
              <a:rPr lang="en-US" altLang="en-US" sz="3500" u="sng" dirty="0">
                <a:solidFill>
                  <a:srgbClr val="FFFF00"/>
                </a:solidFill>
                <a:latin typeface="Tahoma" panose="020B0604030504040204" pitchFamily="34" charset="0"/>
                <a:ea typeface="Tahoma" panose="020B0604030504040204" pitchFamily="34" charset="0"/>
                <a:cs typeface="Tahoma" panose="020B0604030504040204" pitchFamily="34" charset="0"/>
              </a:rPr>
              <a:t>discipline</a:t>
            </a:r>
            <a:r>
              <a:rPr lang="en-US" altLang="en-US" sz="3500" dirty="0">
                <a:solidFill>
                  <a:schemeClr val="bg1"/>
                </a:solidFill>
                <a:latin typeface="Tahoma" panose="020B0604030504040204" pitchFamily="34" charset="0"/>
                <a:ea typeface="Tahoma" panose="020B0604030504040204" pitchFamily="34" charset="0"/>
                <a:cs typeface="Tahoma" panose="020B0604030504040204" pitchFamily="34" charset="0"/>
              </a:rPr>
              <a:t> or punishment available is for the church to put someone </a:t>
            </a:r>
            <a:r>
              <a:rPr lang="en-US" altLang="en-US" sz="3500" u="sng" dirty="0">
                <a:solidFill>
                  <a:srgbClr val="FFFF00"/>
                </a:solidFill>
                <a:latin typeface="Tahoma" panose="020B0604030504040204" pitchFamily="34" charset="0"/>
                <a:ea typeface="Tahoma" panose="020B0604030504040204" pitchFamily="34" charset="0"/>
                <a:cs typeface="Tahoma" panose="020B0604030504040204" pitchFamily="34" charset="0"/>
              </a:rPr>
              <a:t>out of the fellowship</a:t>
            </a:r>
            <a:r>
              <a:rPr lang="en-US" altLang="en-US" sz="35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altLang="en-US" sz="35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88055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647700" y="1447800"/>
            <a:ext cx="78486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000" u="sng" dirty="0">
                <a:solidFill>
                  <a:srgbClr val="FFFF00"/>
                </a:solidFill>
                <a:latin typeface="Gill Sans Ultra Bold" panose="020B0A02020104020203" pitchFamily="34" charset="0"/>
                <a:ea typeface="Tahoma" panose="020B0604030504040204" pitchFamily="34" charset="0"/>
                <a:cs typeface="Tahoma" panose="020B0604030504040204" pitchFamily="34" charset="0"/>
              </a:rPr>
              <a:t>Alone</a:t>
            </a:r>
          </a:p>
        </p:txBody>
      </p:sp>
    </p:spTree>
    <p:extLst>
      <p:ext uri="{BB962C8B-B14F-4D97-AF65-F5344CB8AC3E}">
        <p14:creationId xmlns:p14="http://schemas.microsoft.com/office/powerpoint/2010/main" val="766004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3048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200" b="0" dirty="0">
                <a:solidFill>
                  <a:srgbClr val="FFFF00"/>
                </a:solidFill>
                <a:latin typeface="Gill Sans Ultra Bold" panose="020B0A02020104020203" pitchFamily="34" charset="0"/>
              </a:rPr>
              <a:t>"When He Comes" Part III</a:t>
            </a:r>
          </a:p>
        </p:txBody>
      </p:sp>
      <p:sp>
        <p:nvSpPr>
          <p:cNvPr id="4099" name="Rectangle 3"/>
          <p:cNvSpPr>
            <a:spLocks noChangeArrowheads="1"/>
          </p:cNvSpPr>
          <p:nvPr/>
        </p:nvSpPr>
        <p:spPr bwMode="auto">
          <a:xfrm>
            <a:off x="533400" y="1447800"/>
            <a:ext cx="79248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588" indent="-1588" eaLnBrk="0" hangingPunct="0">
              <a:spcBef>
                <a:spcPct val="20000"/>
              </a:spcBef>
              <a:buChar char="•"/>
              <a:tabLst>
                <a:tab pos="4005263" algn="l"/>
              </a:tabLst>
              <a:defRPr sz="3200">
                <a:solidFill>
                  <a:schemeClr val="tx1"/>
                </a:solidFill>
                <a:latin typeface="Arial" panose="020B0604020202020204" pitchFamily="34" charset="0"/>
              </a:defRPr>
            </a:lvl1pPr>
            <a:lvl2pPr marL="1082675" indent="-285750" eaLnBrk="0" hangingPunct="0">
              <a:spcBef>
                <a:spcPct val="20000"/>
              </a:spcBef>
              <a:buChar char="–"/>
              <a:tabLst>
                <a:tab pos="4005263" algn="l"/>
              </a:tabLst>
              <a:defRPr sz="2800">
                <a:solidFill>
                  <a:schemeClr val="tx1"/>
                </a:solidFill>
                <a:latin typeface="Arial" panose="020B0604020202020204" pitchFamily="34" charset="0"/>
              </a:defRPr>
            </a:lvl2pPr>
            <a:lvl3pPr marL="1425575" indent="-228600" eaLnBrk="0" hangingPunct="0">
              <a:spcBef>
                <a:spcPct val="20000"/>
              </a:spcBef>
              <a:buChar char="•"/>
              <a:tabLst>
                <a:tab pos="4005263" algn="l"/>
              </a:tabLst>
              <a:defRPr sz="2400">
                <a:solidFill>
                  <a:schemeClr val="tx1"/>
                </a:solidFill>
                <a:latin typeface="Arial" panose="020B0604020202020204" pitchFamily="34" charset="0"/>
              </a:defRPr>
            </a:lvl3pPr>
            <a:lvl4pPr marL="1768475" indent="-228600" eaLnBrk="0" hangingPunct="0">
              <a:spcBef>
                <a:spcPct val="20000"/>
              </a:spcBef>
              <a:buChar char="–"/>
              <a:tabLst>
                <a:tab pos="4005263" algn="l"/>
              </a:tabLst>
              <a:defRPr sz="2000">
                <a:solidFill>
                  <a:schemeClr val="tx1"/>
                </a:solidFill>
                <a:latin typeface="Arial" panose="020B0604020202020204" pitchFamily="34" charset="0"/>
              </a:defRPr>
            </a:lvl4pPr>
            <a:lvl5pPr marL="2111375" indent="-228600" eaLnBrk="0" hangingPunct="0">
              <a:spcBef>
                <a:spcPct val="20000"/>
              </a:spcBef>
              <a:buChar char="»"/>
              <a:tabLst>
                <a:tab pos="4005263" algn="l"/>
              </a:tabLst>
              <a:defRPr sz="2000">
                <a:solidFill>
                  <a:schemeClr val="tx1"/>
                </a:solidFill>
                <a:latin typeface="Arial" panose="020B0604020202020204" pitchFamily="34" charset="0"/>
              </a:defRPr>
            </a:lvl5pPr>
            <a:lvl6pPr marL="25685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6pPr>
            <a:lvl7pPr marL="30257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7pPr>
            <a:lvl8pPr marL="34829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8pPr>
            <a:lvl9pPr marL="39401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9pPr>
          </a:lstStyle>
          <a:p>
            <a:pPr marL="0" indent="692150" eaLnBrk="1" hangingPunct="1">
              <a:buFontTx/>
              <a:buAutoNum type="romanUcPeriod"/>
            </a:pPr>
            <a:r>
              <a:rPr lang="en-US" altLang="en-US" sz="2500" dirty="0">
                <a:solidFill>
                  <a:schemeClr val="bg1"/>
                </a:solidFill>
                <a:latin typeface="Tahoma" panose="020B0604030504040204" pitchFamily="34" charset="0"/>
              </a:rPr>
              <a:t>To Be Alone Is Never Desirable  (v. 1)</a:t>
            </a:r>
          </a:p>
          <a:p>
            <a:pPr marL="0" indent="692150" eaLnBrk="1" hangingPunct="1">
              <a:buFontTx/>
              <a:buAutoNum type="romanUcPeriod"/>
            </a:pPr>
            <a:r>
              <a:rPr lang="en-US" altLang="en-US" sz="2500" dirty="0">
                <a:solidFill>
                  <a:schemeClr val="bg1"/>
                </a:solidFill>
                <a:latin typeface="Tahoma" panose="020B0604030504040204" pitchFamily="34" charset="0"/>
              </a:rPr>
              <a:t>Christians Strengthen One Another  (v. 2)</a:t>
            </a:r>
          </a:p>
          <a:p>
            <a:pPr marL="0" indent="692150" eaLnBrk="1" hangingPunct="1">
              <a:buFontTx/>
              <a:buAutoNum type="romanUcPeriod"/>
            </a:pPr>
            <a:r>
              <a:rPr lang="en-US" altLang="en-US" sz="2500" dirty="0">
                <a:solidFill>
                  <a:schemeClr val="bg1"/>
                </a:solidFill>
                <a:latin typeface="Tahoma" panose="020B0604030504040204" pitchFamily="34" charset="0"/>
              </a:rPr>
              <a:t>Christians Face Dangerous Trials  (vv. 3-4)</a:t>
            </a:r>
          </a:p>
          <a:p>
            <a:pPr marL="0" indent="692150" eaLnBrk="1" hangingPunct="1">
              <a:buFontTx/>
              <a:buAutoNum type="romanUcPeriod"/>
            </a:pPr>
            <a:r>
              <a:rPr lang="en-US" altLang="en-US" sz="2500" dirty="0">
                <a:solidFill>
                  <a:schemeClr val="bg1"/>
                </a:solidFill>
                <a:latin typeface="Tahoma" panose="020B0604030504040204" pitchFamily="34" charset="0"/>
              </a:rPr>
              <a:t>Christians Face Dangerous Temptations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(v. 5)</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Allows Us To Really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Live  (vv. 6-8)</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Gives Joy and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Fulfillment (vv. 9-10)</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Is a Miracle From God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(vv. 11-13)</a:t>
            </a:r>
          </a:p>
        </p:txBody>
      </p:sp>
    </p:spTree>
    <p:extLst>
      <p:ext uri="{BB962C8B-B14F-4D97-AF65-F5344CB8AC3E}">
        <p14:creationId xmlns:p14="http://schemas.microsoft.com/office/powerpoint/2010/main" val="739606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Timothy’s Purpose </a:t>
            </a:r>
            <a:br>
              <a:rPr lang="en-US" altLang="en-US" sz="4500" b="0" dirty="0">
                <a:solidFill>
                  <a:srgbClr val="FFFF00"/>
                </a:solidFill>
                <a:latin typeface="Gill Sans Ultra Bold" panose="020B0A02020104020203" pitchFamily="34" charset="0"/>
              </a:rPr>
            </a:br>
            <a:r>
              <a:rPr lang="en-US" altLang="en-US" sz="4500" b="0" dirty="0">
                <a:solidFill>
                  <a:srgbClr val="FFFF00"/>
                </a:solidFill>
                <a:latin typeface="Gill Sans Ultra Bold" panose="020B0A02020104020203" pitchFamily="34" charset="0"/>
              </a:rPr>
              <a:t>in Thessalonica</a:t>
            </a:r>
          </a:p>
        </p:txBody>
      </p:sp>
      <p:sp>
        <p:nvSpPr>
          <p:cNvPr id="3" name="Rectangle 2"/>
          <p:cNvSpPr>
            <a:spLocks noChangeArrowheads="1"/>
          </p:cNvSpPr>
          <p:nvPr/>
        </p:nvSpPr>
        <p:spPr bwMode="auto">
          <a:xfrm>
            <a:off x="1066800" y="2362200"/>
            <a:ext cx="78486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eaLnBrk="1" hangingPunct="1">
              <a:spcBef>
                <a:spcPct val="0"/>
              </a:spcBef>
            </a:pPr>
            <a:r>
              <a:rPr lang="en-US" altLang="en-US" sz="3500" dirty="0">
                <a:solidFill>
                  <a:schemeClr val="bg1"/>
                </a:solidFill>
                <a:latin typeface="Tahoma" panose="020B0604030504040204" pitchFamily="34" charset="0"/>
                <a:ea typeface="Tahoma" panose="020B0604030504040204" pitchFamily="34" charset="0"/>
                <a:cs typeface="Tahoma" panose="020B0604030504040204" pitchFamily="34" charset="0"/>
              </a:rPr>
              <a:t>To </a:t>
            </a:r>
            <a:r>
              <a:rPr lang="en-US" altLang="en-US" sz="3500" u="sng" dirty="0">
                <a:solidFill>
                  <a:srgbClr val="FFFF00"/>
                </a:solidFill>
                <a:latin typeface="Tahoma" panose="020B0604030504040204" pitchFamily="34" charset="0"/>
                <a:ea typeface="Tahoma" panose="020B0604030504040204" pitchFamily="34" charset="0"/>
                <a:cs typeface="Tahoma" panose="020B0604030504040204" pitchFamily="34" charset="0"/>
              </a:rPr>
              <a:t>strengthen</a:t>
            </a:r>
            <a:r>
              <a:rPr lang="en-US" altLang="en-US" sz="3500" u="sng"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en-US" altLang="en-US" sz="3500" u="sng"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US" altLang="en-US" sz="1000" u="sng"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457200" indent="-457200" eaLnBrk="1" hangingPunct="1">
              <a:spcBef>
                <a:spcPct val="0"/>
              </a:spcBef>
            </a:pPr>
            <a:r>
              <a:rPr lang="en-US" altLang="en-US" sz="3500" dirty="0">
                <a:solidFill>
                  <a:schemeClr val="bg1"/>
                </a:solidFill>
                <a:latin typeface="Tahoma" panose="020B0604030504040204" pitchFamily="34" charset="0"/>
                <a:ea typeface="Tahoma" panose="020B0604030504040204" pitchFamily="34" charset="0"/>
                <a:cs typeface="Tahoma" panose="020B0604030504040204" pitchFamily="34" charset="0"/>
              </a:rPr>
              <a:t>To </a:t>
            </a:r>
            <a:r>
              <a:rPr lang="en-US" altLang="en-US" sz="3500" u="sng" dirty="0">
                <a:solidFill>
                  <a:srgbClr val="FFFF00"/>
                </a:solidFill>
                <a:latin typeface="Tahoma" panose="020B0604030504040204" pitchFamily="34" charset="0"/>
                <a:ea typeface="Tahoma" panose="020B0604030504040204" pitchFamily="34" charset="0"/>
                <a:cs typeface="Tahoma" panose="020B0604030504040204" pitchFamily="34" charset="0"/>
              </a:rPr>
              <a:t>encourage</a:t>
            </a:r>
            <a:endParaRPr lang="en-US" altLang="en-US" sz="3500"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marL="457200" indent="-457200" eaLnBrk="1" hangingPunct="1">
              <a:spcBef>
                <a:spcPct val="0"/>
              </a:spcBef>
            </a:pPr>
            <a:endParaRPr lang="en-US" altLang="en-US" sz="35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19047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Ephesians 4:16</a:t>
            </a:r>
          </a:p>
        </p:txBody>
      </p:sp>
      <p:sp>
        <p:nvSpPr>
          <p:cNvPr id="3" name="Rectangle 2"/>
          <p:cNvSpPr>
            <a:spLocks noChangeArrowheads="1"/>
          </p:cNvSpPr>
          <p:nvPr/>
        </p:nvSpPr>
        <p:spPr bwMode="auto">
          <a:xfrm>
            <a:off x="647700" y="1676400"/>
            <a:ext cx="78486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“From him the whole body, joined and held together by every supporting ligament, grows and </a:t>
            </a:r>
            <a:r>
              <a:rPr lang="en-US" altLang="en-US" sz="3000" u="sng" dirty="0">
                <a:solidFill>
                  <a:srgbClr val="FFFF00"/>
                </a:solidFill>
                <a:latin typeface="Tahoma" panose="020B0604030504040204" pitchFamily="34" charset="0"/>
                <a:ea typeface="Tahoma" panose="020B0604030504040204" pitchFamily="34" charset="0"/>
                <a:cs typeface="Tahoma" panose="020B0604030504040204" pitchFamily="34" charset="0"/>
              </a:rPr>
              <a:t>builds itself up</a:t>
            </a: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 in love, as </a:t>
            </a:r>
            <a:r>
              <a:rPr lang="en-US" altLang="en-US" sz="3000" u="sng" dirty="0">
                <a:solidFill>
                  <a:srgbClr val="FFFF00"/>
                </a:solidFill>
                <a:latin typeface="Tahoma" panose="020B0604030504040204" pitchFamily="34" charset="0"/>
                <a:ea typeface="Tahoma" panose="020B0604030504040204" pitchFamily="34" charset="0"/>
                <a:cs typeface="Tahoma" panose="020B0604030504040204" pitchFamily="34" charset="0"/>
              </a:rPr>
              <a:t>each part does its work</a:t>
            </a: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47092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1 Thessalonians 4:18</a:t>
            </a:r>
          </a:p>
        </p:txBody>
      </p:sp>
      <p:sp>
        <p:nvSpPr>
          <p:cNvPr id="3" name="Rectangle 2"/>
          <p:cNvSpPr>
            <a:spLocks noChangeArrowheads="1"/>
          </p:cNvSpPr>
          <p:nvPr/>
        </p:nvSpPr>
        <p:spPr bwMode="auto">
          <a:xfrm>
            <a:off x="647700" y="1828800"/>
            <a:ext cx="78486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dirty="0">
                <a:solidFill>
                  <a:schemeClr val="bg1"/>
                </a:solidFill>
                <a:latin typeface="Tahoma" panose="020B0604030504040204" pitchFamily="34" charset="0"/>
                <a:ea typeface="Tahoma" panose="020B0604030504040204" pitchFamily="34" charset="0"/>
                <a:cs typeface="Tahoma" panose="020B0604030504040204" pitchFamily="34" charset="0"/>
              </a:rPr>
              <a:t>“Therefore </a:t>
            </a:r>
            <a:r>
              <a:rPr lang="en-US" altLang="en-US" u="sng" dirty="0">
                <a:solidFill>
                  <a:srgbClr val="FFFF00"/>
                </a:solidFill>
                <a:latin typeface="Tahoma" panose="020B0604030504040204" pitchFamily="34" charset="0"/>
                <a:ea typeface="Tahoma" panose="020B0604030504040204" pitchFamily="34" charset="0"/>
                <a:cs typeface="Tahoma" panose="020B0604030504040204" pitchFamily="34" charset="0"/>
              </a:rPr>
              <a:t>encourage</a:t>
            </a:r>
            <a:r>
              <a:rPr lang="en-US" altLang="en-US" dirty="0">
                <a:solidFill>
                  <a:schemeClr val="bg1"/>
                </a:solidFill>
                <a:latin typeface="Tahoma" panose="020B0604030504040204" pitchFamily="34" charset="0"/>
                <a:ea typeface="Tahoma" panose="020B0604030504040204" pitchFamily="34" charset="0"/>
                <a:cs typeface="Tahoma" panose="020B0604030504040204" pitchFamily="34" charset="0"/>
              </a:rPr>
              <a:t> each other with these words.”</a:t>
            </a:r>
          </a:p>
        </p:txBody>
      </p:sp>
    </p:spTree>
    <p:extLst>
      <p:ext uri="{BB962C8B-B14F-4D97-AF65-F5344CB8AC3E}">
        <p14:creationId xmlns:p14="http://schemas.microsoft.com/office/powerpoint/2010/main" val="1771379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1 Thessalonians 5:11</a:t>
            </a:r>
          </a:p>
        </p:txBody>
      </p:sp>
      <p:sp>
        <p:nvSpPr>
          <p:cNvPr id="3" name="Rectangle 2"/>
          <p:cNvSpPr>
            <a:spLocks noChangeArrowheads="1"/>
          </p:cNvSpPr>
          <p:nvPr/>
        </p:nvSpPr>
        <p:spPr bwMode="auto">
          <a:xfrm>
            <a:off x="647700" y="1905000"/>
            <a:ext cx="78486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“Therefore </a:t>
            </a:r>
            <a:r>
              <a:rPr lang="en-US" altLang="en-US" sz="3000" u="sng" dirty="0">
                <a:solidFill>
                  <a:srgbClr val="FFFF00"/>
                </a:solidFill>
                <a:latin typeface="Tahoma" panose="020B0604030504040204" pitchFamily="34" charset="0"/>
                <a:ea typeface="Tahoma" panose="020B0604030504040204" pitchFamily="34" charset="0"/>
                <a:cs typeface="Tahoma" panose="020B0604030504040204" pitchFamily="34" charset="0"/>
              </a:rPr>
              <a:t>encourage</a:t>
            </a: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 one another and build each other up, just as in fact you are doing.”</a:t>
            </a:r>
          </a:p>
        </p:txBody>
      </p:sp>
    </p:spTree>
    <p:extLst>
      <p:ext uri="{BB962C8B-B14F-4D97-AF65-F5344CB8AC3E}">
        <p14:creationId xmlns:p14="http://schemas.microsoft.com/office/powerpoint/2010/main" val="532059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1 Thessalonians 5:14</a:t>
            </a:r>
          </a:p>
        </p:txBody>
      </p:sp>
      <p:sp>
        <p:nvSpPr>
          <p:cNvPr id="3" name="Rectangle 2"/>
          <p:cNvSpPr>
            <a:spLocks noChangeArrowheads="1"/>
          </p:cNvSpPr>
          <p:nvPr/>
        </p:nvSpPr>
        <p:spPr bwMode="auto">
          <a:xfrm>
            <a:off x="647700" y="1752600"/>
            <a:ext cx="78486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“And we urge you, brothers, warn those who are idle, </a:t>
            </a:r>
            <a:r>
              <a:rPr lang="en-US" altLang="en-US" sz="3000" u="sng" dirty="0">
                <a:solidFill>
                  <a:srgbClr val="FFFF00"/>
                </a:solidFill>
                <a:latin typeface="Tahoma" panose="020B0604030504040204" pitchFamily="34" charset="0"/>
                <a:ea typeface="Tahoma" panose="020B0604030504040204" pitchFamily="34" charset="0"/>
                <a:cs typeface="Tahoma" panose="020B0604030504040204" pitchFamily="34" charset="0"/>
              </a:rPr>
              <a:t>encourage</a:t>
            </a: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 the timid, help the weak, be patient with everyone.”</a:t>
            </a:r>
          </a:p>
        </p:txBody>
      </p:sp>
    </p:spTree>
    <p:extLst>
      <p:ext uri="{BB962C8B-B14F-4D97-AF65-F5344CB8AC3E}">
        <p14:creationId xmlns:p14="http://schemas.microsoft.com/office/powerpoint/2010/main" val="2492050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3048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200" b="0" dirty="0">
                <a:solidFill>
                  <a:srgbClr val="FFFF00"/>
                </a:solidFill>
                <a:latin typeface="Gill Sans Ultra Bold" panose="020B0A02020104020203" pitchFamily="34" charset="0"/>
              </a:rPr>
              <a:t>"When He Comes" Part III</a:t>
            </a:r>
          </a:p>
        </p:txBody>
      </p:sp>
      <p:sp>
        <p:nvSpPr>
          <p:cNvPr id="4099" name="Rectangle 3"/>
          <p:cNvSpPr>
            <a:spLocks noChangeArrowheads="1"/>
          </p:cNvSpPr>
          <p:nvPr/>
        </p:nvSpPr>
        <p:spPr bwMode="auto">
          <a:xfrm>
            <a:off x="533400" y="1447800"/>
            <a:ext cx="79248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588" indent="-1588" eaLnBrk="0" hangingPunct="0">
              <a:spcBef>
                <a:spcPct val="20000"/>
              </a:spcBef>
              <a:buChar char="•"/>
              <a:tabLst>
                <a:tab pos="4005263" algn="l"/>
              </a:tabLst>
              <a:defRPr sz="3200">
                <a:solidFill>
                  <a:schemeClr val="tx1"/>
                </a:solidFill>
                <a:latin typeface="Arial" panose="020B0604020202020204" pitchFamily="34" charset="0"/>
              </a:defRPr>
            </a:lvl1pPr>
            <a:lvl2pPr marL="1082675" indent="-285750" eaLnBrk="0" hangingPunct="0">
              <a:spcBef>
                <a:spcPct val="20000"/>
              </a:spcBef>
              <a:buChar char="–"/>
              <a:tabLst>
                <a:tab pos="4005263" algn="l"/>
              </a:tabLst>
              <a:defRPr sz="2800">
                <a:solidFill>
                  <a:schemeClr val="tx1"/>
                </a:solidFill>
                <a:latin typeface="Arial" panose="020B0604020202020204" pitchFamily="34" charset="0"/>
              </a:defRPr>
            </a:lvl2pPr>
            <a:lvl3pPr marL="1425575" indent="-228600" eaLnBrk="0" hangingPunct="0">
              <a:spcBef>
                <a:spcPct val="20000"/>
              </a:spcBef>
              <a:buChar char="•"/>
              <a:tabLst>
                <a:tab pos="4005263" algn="l"/>
              </a:tabLst>
              <a:defRPr sz="2400">
                <a:solidFill>
                  <a:schemeClr val="tx1"/>
                </a:solidFill>
                <a:latin typeface="Arial" panose="020B0604020202020204" pitchFamily="34" charset="0"/>
              </a:defRPr>
            </a:lvl3pPr>
            <a:lvl4pPr marL="1768475" indent="-228600" eaLnBrk="0" hangingPunct="0">
              <a:spcBef>
                <a:spcPct val="20000"/>
              </a:spcBef>
              <a:buChar char="–"/>
              <a:tabLst>
                <a:tab pos="4005263" algn="l"/>
              </a:tabLst>
              <a:defRPr sz="2000">
                <a:solidFill>
                  <a:schemeClr val="tx1"/>
                </a:solidFill>
                <a:latin typeface="Arial" panose="020B0604020202020204" pitchFamily="34" charset="0"/>
              </a:defRPr>
            </a:lvl4pPr>
            <a:lvl5pPr marL="2111375" indent="-228600" eaLnBrk="0" hangingPunct="0">
              <a:spcBef>
                <a:spcPct val="20000"/>
              </a:spcBef>
              <a:buChar char="»"/>
              <a:tabLst>
                <a:tab pos="4005263" algn="l"/>
              </a:tabLst>
              <a:defRPr sz="2000">
                <a:solidFill>
                  <a:schemeClr val="tx1"/>
                </a:solidFill>
                <a:latin typeface="Arial" panose="020B0604020202020204" pitchFamily="34" charset="0"/>
              </a:defRPr>
            </a:lvl5pPr>
            <a:lvl6pPr marL="25685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6pPr>
            <a:lvl7pPr marL="30257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7pPr>
            <a:lvl8pPr marL="34829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8pPr>
            <a:lvl9pPr marL="39401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9pPr>
          </a:lstStyle>
          <a:p>
            <a:pPr marL="0" indent="692150" eaLnBrk="1" hangingPunct="1">
              <a:buFontTx/>
              <a:buAutoNum type="romanUcPeriod"/>
            </a:pPr>
            <a:r>
              <a:rPr lang="en-US" altLang="en-US" sz="2500" dirty="0">
                <a:solidFill>
                  <a:schemeClr val="bg1"/>
                </a:solidFill>
                <a:latin typeface="Tahoma" panose="020B0604030504040204" pitchFamily="34" charset="0"/>
              </a:rPr>
              <a:t>To Be Alone Is Never Desirable  (v. 1)</a:t>
            </a:r>
          </a:p>
          <a:p>
            <a:pPr marL="0" indent="692150" eaLnBrk="1" hangingPunct="1">
              <a:buFontTx/>
              <a:buAutoNum type="romanUcPeriod"/>
            </a:pPr>
            <a:r>
              <a:rPr lang="en-US" altLang="en-US" sz="2500" dirty="0">
                <a:solidFill>
                  <a:schemeClr val="bg1"/>
                </a:solidFill>
                <a:latin typeface="Tahoma" panose="020B0604030504040204" pitchFamily="34" charset="0"/>
              </a:rPr>
              <a:t>Christians Strengthen One Another  (v. 2)</a:t>
            </a:r>
          </a:p>
          <a:p>
            <a:pPr marL="0" indent="692150" eaLnBrk="1" hangingPunct="1">
              <a:buFontTx/>
              <a:buAutoNum type="romanUcPeriod"/>
            </a:pPr>
            <a:r>
              <a:rPr lang="en-US" altLang="en-US" sz="2500" dirty="0">
                <a:solidFill>
                  <a:schemeClr val="bg1"/>
                </a:solidFill>
                <a:latin typeface="Tahoma" panose="020B0604030504040204" pitchFamily="34" charset="0"/>
              </a:rPr>
              <a:t>Christians Face Dangerous Trials  (vv. 3-4)</a:t>
            </a:r>
          </a:p>
          <a:p>
            <a:pPr marL="0" indent="692150" eaLnBrk="1" hangingPunct="1">
              <a:buFontTx/>
              <a:buAutoNum type="romanUcPeriod"/>
            </a:pPr>
            <a:r>
              <a:rPr lang="en-US" altLang="en-US" sz="2500" dirty="0">
                <a:solidFill>
                  <a:schemeClr val="bg1"/>
                </a:solidFill>
                <a:latin typeface="Tahoma" panose="020B0604030504040204" pitchFamily="34" charset="0"/>
              </a:rPr>
              <a:t>Christians Face Dangerous Temptations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(v. 5)</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Allows Us To Really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Live  (vv. 6-8)</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Gives Joy and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Fulfillment (vv. 9-10)</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Is a Miracle From God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(vv. 11-13)</a:t>
            </a:r>
          </a:p>
        </p:txBody>
      </p:sp>
    </p:spTree>
    <p:extLst>
      <p:ext uri="{BB962C8B-B14F-4D97-AF65-F5344CB8AC3E}">
        <p14:creationId xmlns:p14="http://schemas.microsoft.com/office/powerpoint/2010/main" val="3547084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500" b="0" dirty="0">
                <a:solidFill>
                  <a:srgbClr val="FFFF00"/>
                </a:solidFill>
                <a:latin typeface="Gill Sans Ultra Bold" panose="020B0A02020104020203" pitchFamily="34" charset="0"/>
              </a:rPr>
              <a:t>Advent</a:t>
            </a:r>
          </a:p>
        </p:txBody>
      </p:sp>
      <p:sp>
        <p:nvSpPr>
          <p:cNvPr id="3" name="Rectangle 2"/>
          <p:cNvSpPr>
            <a:spLocks noChangeArrowheads="1"/>
          </p:cNvSpPr>
          <p:nvPr/>
        </p:nvSpPr>
        <p:spPr bwMode="auto">
          <a:xfrm>
            <a:off x="647700" y="2057400"/>
            <a:ext cx="78486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dirty="0">
                <a:solidFill>
                  <a:schemeClr val="bg1"/>
                </a:solidFill>
                <a:latin typeface="Tahoma" panose="020B0604030504040204" pitchFamily="34" charset="0"/>
                <a:ea typeface="Tahoma" panose="020B0604030504040204" pitchFamily="34" charset="0"/>
                <a:cs typeface="Tahoma" panose="020B0604030504040204" pitchFamily="34" charset="0"/>
              </a:rPr>
              <a:t>“Joy to the World, </a:t>
            </a:r>
          </a:p>
          <a:p>
            <a:pPr algn="ctr" eaLnBrk="1" hangingPunct="1">
              <a:spcBef>
                <a:spcPct val="0"/>
              </a:spcBef>
              <a:buFontTx/>
              <a:buNone/>
            </a:pPr>
            <a:r>
              <a:rPr lang="en-US" altLang="en-US" dirty="0">
                <a:solidFill>
                  <a:schemeClr val="bg1"/>
                </a:solidFill>
                <a:latin typeface="Tahoma" panose="020B0604030504040204" pitchFamily="34" charset="0"/>
                <a:ea typeface="Tahoma" panose="020B0604030504040204" pitchFamily="34" charset="0"/>
                <a:cs typeface="Tahoma" panose="020B0604030504040204" pitchFamily="34" charset="0"/>
              </a:rPr>
              <a:t>The Lord is Come”</a:t>
            </a:r>
          </a:p>
          <a:p>
            <a:pPr algn="ctr" eaLnBrk="1" hangingPunct="1">
              <a:spcBef>
                <a:spcPct val="0"/>
              </a:spcBef>
              <a:buFontTx/>
              <a:buNone/>
            </a:pPr>
            <a:endParaRPr lang="en-US" alt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eaLnBrk="1" hangingPunct="1">
              <a:spcBef>
                <a:spcPct val="0"/>
              </a:spcBef>
              <a:buFontTx/>
              <a:buNone/>
            </a:pPr>
            <a:r>
              <a:rPr lang="en-US" altLang="en-US" dirty="0">
                <a:solidFill>
                  <a:srgbClr val="FFFF00"/>
                </a:solidFill>
                <a:latin typeface="Tahoma" panose="020B0604030504040204" pitchFamily="34" charset="0"/>
                <a:ea typeface="Tahoma" panose="020B0604030504040204" pitchFamily="34" charset="0"/>
                <a:cs typeface="Tahoma" panose="020B0604030504040204" pitchFamily="34" charset="0"/>
              </a:rPr>
              <a:t>“O Come, O Come Emmanuel”</a:t>
            </a:r>
          </a:p>
        </p:txBody>
      </p:sp>
      <p:pic>
        <p:nvPicPr>
          <p:cNvPr id="1025" name="Picture 1" descr="cl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l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742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1 Thessalonians 3:3</a:t>
            </a:r>
          </a:p>
        </p:txBody>
      </p:sp>
      <p:sp>
        <p:nvSpPr>
          <p:cNvPr id="3" name="Rectangle 2"/>
          <p:cNvSpPr>
            <a:spLocks noChangeArrowheads="1"/>
          </p:cNvSpPr>
          <p:nvPr/>
        </p:nvSpPr>
        <p:spPr bwMode="auto">
          <a:xfrm>
            <a:off x="647700" y="1828800"/>
            <a:ext cx="78486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“so that no one would be unsettled by these </a:t>
            </a:r>
            <a:r>
              <a:rPr lang="en-US" altLang="en-US" sz="3000" u="sng" dirty="0">
                <a:solidFill>
                  <a:srgbClr val="FFFF00"/>
                </a:solidFill>
                <a:latin typeface="Tahoma" panose="020B0604030504040204" pitchFamily="34" charset="0"/>
                <a:ea typeface="Tahoma" panose="020B0604030504040204" pitchFamily="34" charset="0"/>
                <a:cs typeface="Tahoma" panose="020B0604030504040204" pitchFamily="34" charset="0"/>
              </a:rPr>
              <a:t>trials</a:t>
            </a: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 You know quite well that we were destined for them.”</a:t>
            </a:r>
          </a:p>
        </p:txBody>
      </p:sp>
    </p:spTree>
    <p:extLst>
      <p:ext uri="{BB962C8B-B14F-4D97-AF65-F5344CB8AC3E}">
        <p14:creationId xmlns:p14="http://schemas.microsoft.com/office/powerpoint/2010/main" val="20732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1 Thessalonians 3:4</a:t>
            </a:r>
          </a:p>
        </p:txBody>
      </p:sp>
      <p:sp>
        <p:nvSpPr>
          <p:cNvPr id="3" name="Rectangle 2"/>
          <p:cNvSpPr>
            <a:spLocks noChangeArrowheads="1"/>
          </p:cNvSpPr>
          <p:nvPr/>
        </p:nvSpPr>
        <p:spPr bwMode="auto">
          <a:xfrm>
            <a:off x="742950" y="1828800"/>
            <a:ext cx="76581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“In fact, when we were with you, we kept telling you that we would be </a:t>
            </a:r>
            <a:r>
              <a:rPr lang="en-US" altLang="en-US" sz="3000" u="sng" dirty="0">
                <a:solidFill>
                  <a:srgbClr val="FFFF00"/>
                </a:solidFill>
                <a:latin typeface="Tahoma" panose="020B0604030504040204" pitchFamily="34" charset="0"/>
                <a:ea typeface="Tahoma" panose="020B0604030504040204" pitchFamily="34" charset="0"/>
                <a:cs typeface="Tahoma" panose="020B0604030504040204" pitchFamily="34" charset="0"/>
              </a:rPr>
              <a:t>persecuted</a:t>
            </a: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 And it turned out that way, as you well know.”</a:t>
            </a:r>
          </a:p>
        </p:txBody>
      </p:sp>
    </p:spTree>
    <p:extLst>
      <p:ext uri="{BB962C8B-B14F-4D97-AF65-F5344CB8AC3E}">
        <p14:creationId xmlns:p14="http://schemas.microsoft.com/office/powerpoint/2010/main" val="1818971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2 Timothy 3:12</a:t>
            </a:r>
          </a:p>
        </p:txBody>
      </p:sp>
      <p:sp>
        <p:nvSpPr>
          <p:cNvPr id="3" name="Rectangle 2"/>
          <p:cNvSpPr>
            <a:spLocks noChangeArrowheads="1"/>
          </p:cNvSpPr>
          <p:nvPr/>
        </p:nvSpPr>
        <p:spPr bwMode="auto">
          <a:xfrm>
            <a:off x="895350" y="1676400"/>
            <a:ext cx="73533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“In fact, everyone who wants to live a godly life in Christ Jesus will be </a:t>
            </a:r>
            <a:r>
              <a:rPr lang="en-US" altLang="en-US" sz="3000" u="sng" dirty="0">
                <a:solidFill>
                  <a:srgbClr val="FFFF00"/>
                </a:solidFill>
                <a:latin typeface="Tahoma" panose="020B0604030504040204" pitchFamily="34" charset="0"/>
                <a:ea typeface="Tahoma" panose="020B0604030504040204" pitchFamily="34" charset="0"/>
                <a:cs typeface="Tahoma" panose="020B0604030504040204" pitchFamily="34" charset="0"/>
              </a:rPr>
              <a:t>persecuted</a:t>
            </a: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651783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b="0" dirty="0">
                <a:solidFill>
                  <a:srgbClr val="FFFF00"/>
                </a:solidFill>
                <a:latin typeface="Gill Sans Ultra Bold" panose="020B0A02020104020203" pitchFamily="34" charset="0"/>
              </a:rPr>
              <a:t>Tri-picture slide</a:t>
            </a:r>
          </a:p>
          <a:p>
            <a:pPr algn="ctr" eaLnBrk="1" hangingPunct="1">
              <a:spcBef>
                <a:spcPct val="0"/>
              </a:spcBef>
              <a:buFontTx/>
              <a:buNone/>
            </a:pPr>
            <a:r>
              <a:rPr lang="en-US" altLang="en-US" sz="3000" b="0" dirty="0">
                <a:solidFill>
                  <a:srgbClr val="FFFF00"/>
                </a:solidFill>
                <a:latin typeface="Gill Sans Ultra Bold" panose="020B0A02020104020203" pitchFamily="34" charset="0"/>
              </a:rPr>
              <a:t>Persecution in the Romans coliseum</a:t>
            </a:r>
          </a:p>
          <a:p>
            <a:pPr algn="ctr" eaLnBrk="1" hangingPunct="1">
              <a:spcBef>
                <a:spcPct val="0"/>
              </a:spcBef>
              <a:buFontTx/>
              <a:buNone/>
            </a:pPr>
            <a:endParaRPr lang="en-US" altLang="en-US" sz="3000" b="0" dirty="0">
              <a:solidFill>
                <a:srgbClr val="FFFF00"/>
              </a:solidFill>
              <a:latin typeface="Gill Sans Ultra Bold" panose="020B0A02020104020203" pitchFamily="34" charset="0"/>
            </a:endParaRPr>
          </a:p>
          <a:p>
            <a:pPr algn="ctr" eaLnBrk="1" hangingPunct="1">
              <a:spcBef>
                <a:spcPct val="0"/>
              </a:spcBef>
              <a:buFontTx/>
              <a:buNone/>
            </a:pPr>
            <a:r>
              <a:rPr lang="en-US" altLang="en-US" sz="3000" b="0" dirty="0">
                <a:solidFill>
                  <a:srgbClr val="FFFF00"/>
                </a:solidFill>
                <a:latin typeface="Gill Sans Ultra Bold" panose="020B0A02020104020203" pitchFamily="34" charset="0"/>
              </a:rPr>
              <a:t>Persecution in reformation times (Tyndale being burned at the stake)</a:t>
            </a:r>
          </a:p>
          <a:p>
            <a:pPr algn="ctr" eaLnBrk="1" hangingPunct="1">
              <a:spcBef>
                <a:spcPct val="0"/>
              </a:spcBef>
              <a:buFontTx/>
              <a:buNone/>
            </a:pPr>
            <a:endParaRPr lang="en-US" altLang="en-US" sz="3000" b="0" dirty="0">
              <a:solidFill>
                <a:srgbClr val="FFFF00"/>
              </a:solidFill>
              <a:latin typeface="Gill Sans Ultra Bold" panose="020B0A02020104020203" pitchFamily="34" charset="0"/>
            </a:endParaRPr>
          </a:p>
          <a:p>
            <a:pPr algn="ctr" eaLnBrk="1" hangingPunct="1">
              <a:spcBef>
                <a:spcPct val="0"/>
              </a:spcBef>
              <a:buFontTx/>
              <a:buNone/>
            </a:pPr>
            <a:r>
              <a:rPr lang="en-US" altLang="en-US" sz="3000" b="0" dirty="0">
                <a:solidFill>
                  <a:srgbClr val="FFFF00"/>
                </a:solidFill>
                <a:latin typeface="Gill Sans Ultra Bold" panose="020B0A02020104020203" pitchFamily="34" charset="0"/>
              </a:rPr>
              <a:t>Persecution in 20</a:t>
            </a:r>
            <a:r>
              <a:rPr lang="en-US" altLang="en-US" sz="3000" b="0" baseline="30000" dirty="0">
                <a:solidFill>
                  <a:srgbClr val="FFFF00"/>
                </a:solidFill>
                <a:latin typeface="Gill Sans Ultra Bold" panose="020B0A02020104020203" pitchFamily="34" charset="0"/>
              </a:rPr>
              <a:t>th</a:t>
            </a:r>
            <a:r>
              <a:rPr lang="en-US" altLang="en-US" sz="3000" b="0" dirty="0">
                <a:solidFill>
                  <a:srgbClr val="FFFF00"/>
                </a:solidFill>
                <a:latin typeface="Gill Sans Ultra Bold" panose="020B0A02020104020203" pitchFamily="34" charset="0"/>
              </a:rPr>
              <a:t> century (communist persecution)</a:t>
            </a:r>
          </a:p>
        </p:txBody>
      </p:sp>
      <p:pic>
        <p:nvPicPr>
          <p:cNvPr id="1025" name="Picture 1" descr="cl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l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 cy="95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a:srcRect t="20859" b="29945"/>
          <a:stretch/>
        </p:blipFill>
        <p:spPr>
          <a:xfrm>
            <a:off x="0" y="0"/>
            <a:ext cx="9144000" cy="1752600"/>
          </a:xfrm>
          <a:prstGeom prst="rect">
            <a:avLst/>
          </a:prstGeom>
        </p:spPr>
      </p:pic>
      <p:pic>
        <p:nvPicPr>
          <p:cNvPr id="3" name="Picture 2"/>
          <p:cNvPicPr>
            <a:picLocks noChangeAspect="1"/>
          </p:cNvPicPr>
          <p:nvPr/>
        </p:nvPicPr>
        <p:blipFill rotWithShape="1">
          <a:blip r:embed="rId5"/>
          <a:srcRect t="27884" b="34812"/>
          <a:stretch/>
        </p:blipFill>
        <p:spPr>
          <a:xfrm>
            <a:off x="23819" y="1676400"/>
            <a:ext cx="9120181" cy="2667000"/>
          </a:xfrm>
          <a:prstGeom prst="rect">
            <a:avLst/>
          </a:prstGeom>
        </p:spPr>
      </p:pic>
      <p:pic>
        <p:nvPicPr>
          <p:cNvPr id="4" name="Picture 3"/>
          <p:cNvPicPr>
            <a:picLocks noChangeAspect="1"/>
          </p:cNvPicPr>
          <p:nvPr/>
        </p:nvPicPr>
        <p:blipFill rotWithShape="1">
          <a:blip r:embed="rId6"/>
          <a:srcRect t="23621" b="30495"/>
          <a:stretch/>
        </p:blipFill>
        <p:spPr>
          <a:xfrm>
            <a:off x="0" y="4038601"/>
            <a:ext cx="9212380" cy="2819400"/>
          </a:xfrm>
          <a:prstGeom prst="rect">
            <a:avLst/>
          </a:prstGeom>
        </p:spPr>
      </p:pic>
    </p:spTree>
    <p:extLst>
      <p:ext uri="{BB962C8B-B14F-4D97-AF65-F5344CB8AC3E}">
        <p14:creationId xmlns:p14="http://schemas.microsoft.com/office/powerpoint/2010/main" val="3319594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609600" y="1295400"/>
            <a:ext cx="77343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3500" dirty="0">
                <a:solidFill>
                  <a:schemeClr val="bg1"/>
                </a:solidFill>
                <a:latin typeface="Tahoma" panose="020B0604030504040204" pitchFamily="34" charset="0"/>
                <a:ea typeface="Tahoma" panose="020B0604030504040204" pitchFamily="34" charset="0"/>
                <a:cs typeface="Tahoma" panose="020B0604030504040204" pitchFamily="34" charset="0"/>
              </a:rPr>
              <a:t>If you will follow Christ, there will be a </a:t>
            </a:r>
            <a:r>
              <a:rPr lang="en-US" altLang="en-US" sz="3500" u="sng" dirty="0">
                <a:solidFill>
                  <a:srgbClr val="FFFF00"/>
                </a:solidFill>
                <a:latin typeface="Tahoma" panose="020B0604030504040204" pitchFamily="34" charset="0"/>
                <a:ea typeface="Tahoma" panose="020B0604030504040204" pitchFamily="34" charset="0"/>
                <a:cs typeface="Tahoma" panose="020B0604030504040204" pitchFamily="34" charset="0"/>
              </a:rPr>
              <a:t>cost</a:t>
            </a:r>
            <a:r>
              <a:rPr lang="en-US" altLang="en-US" sz="3500" dirty="0">
                <a:solidFill>
                  <a:schemeClr val="bg1"/>
                </a:solidFill>
                <a:latin typeface="Tahoma" panose="020B0604030504040204" pitchFamily="34" charset="0"/>
                <a:ea typeface="Tahoma" panose="020B0604030504040204" pitchFamily="34" charset="0"/>
                <a:cs typeface="Tahoma" panose="020B0604030504040204" pitchFamily="34" charset="0"/>
              </a:rPr>
              <a:t>. But you are not asked to face this </a:t>
            </a:r>
            <a:r>
              <a:rPr lang="en-US" altLang="en-US" sz="3500" u="sng" dirty="0">
                <a:solidFill>
                  <a:srgbClr val="FFFF00"/>
                </a:solidFill>
                <a:latin typeface="Tahoma" panose="020B0604030504040204" pitchFamily="34" charset="0"/>
                <a:ea typeface="Tahoma" panose="020B0604030504040204" pitchFamily="34" charset="0"/>
                <a:cs typeface="Tahoma" panose="020B0604030504040204" pitchFamily="34" charset="0"/>
              </a:rPr>
              <a:t>alone</a:t>
            </a:r>
            <a:r>
              <a:rPr lang="en-US" altLang="en-US" sz="35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altLang="en-US" sz="3500" u="sng"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37422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3048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200" b="0" dirty="0">
                <a:solidFill>
                  <a:srgbClr val="FFFF00"/>
                </a:solidFill>
                <a:latin typeface="Gill Sans Ultra Bold" panose="020B0A02020104020203" pitchFamily="34" charset="0"/>
              </a:rPr>
              <a:t>"When He Comes" Part III</a:t>
            </a:r>
          </a:p>
        </p:txBody>
      </p:sp>
      <p:sp>
        <p:nvSpPr>
          <p:cNvPr id="4099" name="Rectangle 3"/>
          <p:cNvSpPr>
            <a:spLocks noChangeArrowheads="1"/>
          </p:cNvSpPr>
          <p:nvPr/>
        </p:nvSpPr>
        <p:spPr bwMode="auto">
          <a:xfrm>
            <a:off x="533400" y="1447800"/>
            <a:ext cx="79248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588" indent="-1588" eaLnBrk="0" hangingPunct="0">
              <a:spcBef>
                <a:spcPct val="20000"/>
              </a:spcBef>
              <a:buChar char="•"/>
              <a:tabLst>
                <a:tab pos="4005263" algn="l"/>
              </a:tabLst>
              <a:defRPr sz="3200">
                <a:solidFill>
                  <a:schemeClr val="tx1"/>
                </a:solidFill>
                <a:latin typeface="Arial" panose="020B0604020202020204" pitchFamily="34" charset="0"/>
              </a:defRPr>
            </a:lvl1pPr>
            <a:lvl2pPr marL="1082675" indent="-285750" eaLnBrk="0" hangingPunct="0">
              <a:spcBef>
                <a:spcPct val="20000"/>
              </a:spcBef>
              <a:buChar char="–"/>
              <a:tabLst>
                <a:tab pos="4005263" algn="l"/>
              </a:tabLst>
              <a:defRPr sz="2800">
                <a:solidFill>
                  <a:schemeClr val="tx1"/>
                </a:solidFill>
                <a:latin typeface="Arial" panose="020B0604020202020204" pitchFamily="34" charset="0"/>
              </a:defRPr>
            </a:lvl2pPr>
            <a:lvl3pPr marL="1425575" indent="-228600" eaLnBrk="0" hangingPunct="0">
              <a:spcBef>
                <a:spcPct val="20000"/>
              </a:spcBef>
              <a:buChar char="•"/>
              <a:tabLst>
                <a:tab pos="4005263" algn="l"/>
              </a:tabLst>
              <a:defRPr sz="2400">
                <a:solidFill>
                  <a:schemeClr val="tx1"/>
                </a:solidFill>
                <a:latin typeface="Arial" panose="020B0604020202020204" pitchFamily="34" charset="0"/>
              </a:defRPr>
            </a:lvl3pPr>
            <a:lvl4pPr marL="1768475" indent="-228600" eaLnBrk="0" hangingPunct="0">
              <a:spcBef>
                <a:spcPct val="20000"/>
              </a:spcBef>
              <a:buChar char="–"/>
              <a:tabLst>
                <a:tab pos="4005263" algn="l"/>
              </a:tabLst>
              <a:defRPr sz="2000">
                <a:solidFill>
                  <a:schemeClr val="tx1"/>
                </a:solidFill>
                <a:latin typeface="Arial" panose="020B0604020202020204" pitchFamily="34" charset="0"/>
              </a:defRPr>
            </a:lvl4pPr>
            <a:lvl5pPr marL="2111375" indent="-228600" eaLnBrk="0" hangingPunct="0">
              <a:spcBef>
                <a:spcPct val="20000"/>
              </a:spcBef>
              <a:buChar char="»"/>
              <a:tabLst>
                <a:tab pos="4005263" algn="l"/>
              </a:tabLst>
              <a:defRPr sz="2000">
                <a:solidFill>
                  <a:schemeClr val="tx1"/>
                </a:solidFill>
                <a:latin typeface="Arial" panose="020B0604020202020204" pitchFamily="34" charset="0"/>
              </a:defRPr>
            </a:lvl5pPr>
            <a:lvl6pPr marL="25685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6pPr>
            <a:lvl7pPr marL="30257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7pPr>
            <a:lvl8pPr marL="34829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8pPr>
            <a:lvl9pPr marL="39401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9pPr>
          </a:lstStyle>
          <a:p>
            <a:pPr marL="0" indent="692150" eaLnBrk="1" hangingPunct="1">
              <a:buFontTx/>
              <a:buAutoNum type="romanUcPeriod"/>
            </a:pPr>
            <a:r>
              <a:rPr lang="en-US" altLang="en-US" sz="2500" dirty="0">
                <a:solidFill>
                  <a:schemeClr val="bg1"/>
                </a:solidFill>
                <a:latin typeface="Tahoma" panose="020B0604030504040204" pitchFamily="34" charset="0"/>
              </a:rPr>
              <a:t>To Be Alone Is Never Desirable  (v. 1)</a:t>
            </a:r>
          </a:p>
          <a:p>
            <a:pPr marL="0" indent="692150" eaLnBrk="1" hangingPunct="1">
              <a:buFontTx/>
              <a:buAutoNum type="romanUcPeriod"/>
            </a:pPr>
            <a:r>
              <a:rPr lang="en-US" altLang="en-US" sz="2500" dirty="0">
                <a:solidFill>
                  <a:schemeClr val="bg1"/>
                </a:solidFill>
                <a:latin typeface="Tahoma" panose="020B0604030504040204" pitchFamily="34" charset="0"/>
              </a:rPr>
              <a:t>Christians Strengthen One Another  (v. 2)</a:t>
            </a:r>
          </a:p>
          <a:p>
            <a:pPr marL="0" indent="692150" eaLnBrk="1" hangingPunct="1">
              <a:buFontTx/>
              <a:buAutoNum type="romanUcPeriod"/>
            </a:pPr>
            <a:r>
              <a:rPr lang="en-US" altLang="en-US" sz="2500" dirty="0">
                <a:solidFill>
                  <a:schemeClr val="bg1"/>
                </a:solidFill>
                <a:latin typeface="Tahoma" panose="020B0604030504040204" pitchFamily="34" charset="0"/>
              </a:rPr>
              <a:t>Christians Face Dangerous Trials  (vv. 3-4)</a:t>
            </a:r>
          </a:p>
          <a:p>
            <a:pPr marL="0" indent="692150" eaLnBrk="1" hangingPunct="1">
              <a:buFontTx/>
              <a:buAutoNum type="romanUcPeriod"/>
            </a:pPr>
            <a:r>
              <a:rPr lang="en-US" altLang="en-US" sz="2500" dirty="0">
                <a:solidFill>
                  <a:schemeClr val="bg1"/>
                </a:solidFill>
                <a:latin typeface="Tahoma" panose="020B0604030504040204" pitchFamily="34" charset="0"/>
              </a:rPr>
              <a:t>Christians Face Dangerous Temptations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(v. 5)</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Allows Us To Really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Live  (vv. 6-8)</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Gives Joy and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Fulfillment (vv. 9-10)</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Is a Miracle From God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(vv. 11-13)</a:t>
            </a:r>
          </a:p>
        </p:txBody>
      </p:sp>
    </p:spTree>
    <p:extLst>
      <p:ext uri="{BB962C8B-B14F-4D97-AF65-F5344CB8AC3E}">
        <p14:creationId xmlns:p14="http://schemas.microsoft.com/office/powerpoint/2010/main" val="489427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1 Thessalonians 3:5</a:t>
            </a:r>
          </a:p>
        </p:txBody>
      </p:sp>
      <p:sp>
        <p:nvSpPr>
          <p:cNvPr id="3" name="Rectangle 2"/>
          <p:cNvSpPr>
            <a:spLocks noChangeArrowheads="1"/>
          </p:cNvSpPr>
          <p:nvPr/>
        </p:nvSpPr>
        <p:spPr bwMode="auto">
          <a:xfrm>
            <a:off x="647700" y="1752600"/>
            <a:ext cx="78486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“For this reason, when I could stand it no longer, I sent to find out about your faith. I was afraid that in some way the tempter might have </a:t>
            </a:r>
            <a:r>
              <a:rPr lang="en-US" altLang="en-US" sz="3000" u="sng" dirty="0">
                <a:solidFill>
                  <a:srgbClr val="FFFF00"/>
                </a:solidFill>
                <a:latin typeface="Tahoma" panose="020B0604030504040204" pitchFamily="34" charset="0"/>
                <a:ea typeface="Tahoma" panose="020B0604030504040204" pitchFamily="34" charset="0"/>
                <a:cs typeface="Tahoma" panose="020B0604030504040204" pitchFamily="34" charset="0"/>
              </a:rPr>
              <a:t>tempted</a:t>
            </a: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 you and our efforts might have been useless.”</a:t>
            </a:r>
          </a:p>
        </p:txBody>
      </p:sp>
    </p:spTree>
    <p:extLst>
      <p:ext uri="{BB962C8B-B14F-4D97-AF65-F5344CB8AC3E}">
        <p14:creationId xmlns:p14="http://schemas.microsoft.com/office/powerpoint/2010/main" val="1115952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2 Corinthians 2:11</a:t>
            </a:r>
          </a:p>
        </p:txBody>
      </p:sp>
      <p:sp>
        <p:nvSpPr>
          <p:cNvPr id="3" name="Rectangle 2"/>
          <p:cNvSpPr>
            <a:spLocks noChangeArrowheads="1"/>
          </p:cNvSpPr>
          <p:nvPr/>
        </p:nvSpPr>
        <p:spPr bwMode="auto">
          <a:xfrm>
            <a:off x="742950" y="1752600"/>
            <a:ext cx="76581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dirty="0">
                <a:solidFill>
                  <a:schemeClr val="bg1"/>
                </a:solidFill>
                <a:latin typeface="Tahoma" panose="020B0604030504040204" pitchFamily="34" charset="0"/>
                <a:ea typeface="Tahoma" panose="020B0604030504040204" pitchFamily="34" charset="0"/>
                <a:cs typeface="Tahoma" panose="020B0604030504040204" pitchFamily="34" charset="0"/>
              </a:rPr>
              <a:t>“in order that Satan might not outwit us. For we are not unaware of his </a:t>
            </a:r>
            <a:r>
              <a:rPr lang="en-US" altLang="en-US" u="sng" dirty="0">
                <a:solidFill>
                  <a:srgbClr val="FFFF00"/>
                </a:solidFill>
                <a:latin typeface="Tahoma" panose="020B0604030504040204" pitchFamily="34" charset="0"/>
                <a:ea typeface="Tahoma" panose="020B0604030504040204" pitchFamily="34" charset="0"/>
                <a:cs typeface="Tahoma" panose="020B0604030504040204" pitchFamily="34" charset="0"/>
              </a:rPr>
              <a:t>schemes</a:t>
            </a:r>
            <a:r>
              <a:rPr lang="en-US" altLang="en-US"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219465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1 Thessalonians 2:18</a:t>
            </a:r>
          </a:p>
        </p:txBody>
      </p:sp>
      <p:sp>
        <p:nvSpPr>
          <p:cNvPr id="3" name="Rectangle 2"/>
          <p:cNvSpPr>
            <a:spLocks noChangeArrowheads="1"/>
          </p:cNvSpPr>
          <p:nvPr/>
        </p:nvSpPr>
        <p:spPr bwMode="auto">
          <a:xfrm>
            <a:off x="647700" y="1828800"/>
            <a:ext cx="78486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350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altLang="en-US" sz="3500" u="sng" dirty="0">
                <a:solidFill>
                  <a:schemeClr val="bg1"/>
                </a:solidFill>
                <a:latin typeface="Tahoma" panose="020B0604030504040204" pitchFamily="34" charset="0"/>
                <a:ea typeface="Tahoma" panose="020B0604030504040204" pitchFamily="34" charset="0"/>
                <a:cs typeface="Tahoma" panose="020B0604030504040204" pitchFamily="34" charset="0"/>
              </a:rPr>
              <a:t>Satan stopped us</a:t>
            </a:r>
            <a:r>
              <a:rPr lang="en-US" altLang="en-US" sz="35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022925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Christian Fellowship</a:t>
            </a:r>
          </a:p>
        </p:txBody>
      </p:sp>
      <p:sp>
        <p:nvSpPr>
          <p:cNvPr id="3" name="Rectangle 2"/>
          <p:cNvSpPr>
            <a:spLocks noChangeArrowheads="1"/>
          </p:cNvSpPr>
          <p:nvPr/>
        </p:nvSpPr>
        <p:spPr bwMode="auto">
          <a:xfrm>
            <a:off x="647700" y="1600200"/>
            <a:ext cx="78486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eaLnBrk="1" hangingPunct="1">
              <a:spcBef>
                <a:spcPct val="0"/>
              </a:spcBef>
            </a:pP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Helps us affirm truth</a:t>
            </a:r>
          </a:p>
          <a:p>
            <a:pPr marL="457200" indent="-457200" eaLnBrk="1" hangingPunct="1">
              <a:spcBef>
                <a:spcPct val="0"/>
              </a:spcBef>
            </a:pP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Warns and admonishes against error</a:t>
            </a:r>
          </a:p>
          <a:p>
            <a:pPr marL="457200" indent="-457200" eaLnBrk="1" hangingPunct="1">
              <a:spcBef>
                <a:spcPct val="0"/>
              </a:spcBef>
            </a:pP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Promotes confession and accountability</a:t>
            </a:r>
          </a:p>
          <a:p>
            <a:pPr marL="457200" indent="-457200" eaLnBrk="1" hangingPunct="1">
              <a:spcBef>
                <a:spcPct val="0"/>
              </a:spcBef>
            </a:pP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Adds strength through prayer together</a:t>
            </a:r>
          </a:p>
          <a:p>
            <a:pPr marL="457200" indent="-457200" eaLnBrk="1" hangingPunct="1">
              <a:spcBef>
                <a:spcPct val="0"/>
              </a:spcBef>
            </a:pP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Gives courage because we are not alone</a:t>
            </a:r>
          </a:p>
          <a:p>
            <a:pPr marL="457200" indent="-457200" eaLnBrk="1" hangingPunct="1">
              <a:spcBef>
                <a:spcPct val="0"/>
              </a:spcBef>
            </a:pPr>
            <a:endPar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44666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22746" y="2286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0" dirty="0">
                <a:solidFill>
                  <a:srgbClr val="FFFF00"/>
                </a:solidFill>
                <a:latin typeface="Gill Sans Ultra Bold" panose="020B0A02020104020203" pitchFamily="34" charset="0"/>
              </a:rPr>
              <a:t>“When He Comes”</a:t>
            </a:r>
          </a:p>
          <a:p>
            <a:pPr algn="ctr" eaLnBrk="1" hangingPunct="1">
              <a:spcBef>
                <a:spcPct val="0"/>
              </a:spcBef>
              <a:buFontTx/>
              <a:buNone/>
            </a:pPr>
            <a:r>
              <a:rPr lang="en-US" altLang="en-US" sz="3000" b="0" dirty="0">
                <a:solidFill>
                  <a:schemeClr val="bg1"/>
                </a:solidFill>
                <a:latin typeface="Gill Sans Ultra Bold" panose="020B0A02020104020203" pitchFamily="34" charset="0"/>
              </a:rPr>
              <a:t>The First Letter to the Thessalonians</a:t>
            </a:r>
          </a:p>
        </p:txBody>
      </p:sp>
      <p:sp>
        <p:nvSpPr>
          <p:cNvPr id="4099" name="Rectangle 3"/>
          <p:cNvSpPr>
            <a:spLocks noChangeArrowheads="1"/>
          </p:cNvSpPr>
          <p:nvPr/>
        </p:nvSpPr>
        <p:spPr bwMode="auto">
          <a:xfrm>
            <a:off x="967854" y="1828800"/>
            <a:ext cx="71628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588" indent="-1588" eaLnBrk="0" hangingPunct="0">
              <a:spcBef>
                <a:spcPct val="20000"/>
              </a:spcBef>
              <a:buChar char="•"/>
              <a:tabLst>
                <a:tab pos="4005263" algn="l"/>
              </a:tabLst>
              <a:defRPr sz="3200">
                <a:solidFill>
                  <a:schemeClr val="tx1"/>
                </a:solidFill>
                <a:latin typeface="Arial" panose="020B0604020202020204" pitchFamily="34" charset="0"/>
              </a:defRPr>
            </a:lvl1pPr>
            <a:lvl2pPr marL="1082675" indent="-285750" eaLnBrk="0" hangingPunct="0">
              <a:spcBef>
                <a:spcPct val="20000"/>
              </a:spcBef>
              <a:buChar char="–"/>
              <a:tabLst>
                <a:tab pos="4005263" algn="l"/>
              </a:tabLst>
              <a:defRPr sz="2800">
                <a:solidFill>
                  <a:schemeClr val="tx1"/>
                </a:solidFill>
                <a:latin typeface="Arial" panose="020B0604020202020204" pitchFamily="34" charset="0"/>
              </a:defRPr>
            </a:lvl2pPr>
            <a:lvl3pPr marL="1425575" indent="-228600" eaLnBrk="0" hangingPunct="0">
              <a:spcBef>
                <a:spcPct val="20000"/>
              </a:spcBef>
              <a:buChar char="•"/>
              <a:tabLst>
                <a:tab pos="4005263" algn="l"/>
              </a:tabLst>
              <a:defRPr sz="2400">
                <a:solidFill>
                  <a:schemeClr val="tx1"/>
                </a:solidFill>
                <a:latin typeface="Arial" panose="020B0604020202020204" pitchFamily="34" charset="0"/>
              </a:defRPr>
            </a:lvl3pPr>
            <a:lvl4pPr marL="1768475" indent="-228600" eaLnBrk="0" hangingPunct="0">
              <a:spcBef>
                <a:spcPct val="20000"/>
              </a:spcBef>
              <a:buChar char="–"/>
              <a:tabLst>
                <a:tab pos="4005263" algn="l"/>
              </a:tabLst>
              <a:defRPr sz="2000">
                <a:solidFill>
                  <a:schemeClr val="tx1"/>
                </a:solidFill>
                <a:latin typeface="Arial" panose="020B0604020202020204" pitchFamily="34" charset="0"/>
              </a:defRPr>
            </a:lvl4pPr>
            <a:lvl5pPr marL="2111375" indent="-228600" eaLnBrk="0" hangingPunct="0">
              <a:spcBef>
                <a:spcPct val="20000"/>
              </a:spcBef>
              <a:buChar char="»"/>
              <a:tabLst>
                <a:tab pos="4005263" algn="l"/>
              </a:tabLst>
              <a:defRPr sz="2000">
                <a:solidFill>
                  <a:schemeClr val="tx1"/>
                </a:solidFill>
                <a:latin typeface="Arial" panose="020B0604020202020204" pitchFamily="34" charset="0"/>
              </a:defRPr>
            </a:lvl5pPr>
            <a:lvl6pPr marL="25685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6pPr>
            <a:lvl7pPr marL="30257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7pPr>
            <a:lvl8pPr marL="34829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8pPr>
            <a:lvl9pPr marL="39401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9pPr>
          </a:lstStyle>
          <a:p>
            <a:pPr marL="0" indent="0" eaLnBrk="1" hangingPunct="1">
              <a:buNone/>
            </a:pPr>
            <a:r>
              <a:rPr lang="en-US" altLang="en-US" sz="2500" dirty="0">
                <a:solidFill>
                  <a:srgbClr val="FFFF00"/>
                </a:solidFill>
                <a:latin typeface="Tahoma" panose="020B0604030504040204" pitchFamily="34" charset="0"/>
              </a:rPr>
              <a:t>November 27 </a:t>
            </a:r>
            <a:r>
              <a:rPr lang="en-US" altLang="en-US" sz="2500" dirty="0">
                <a:solidFill>
                  <a:schemeClr val="bg1"/>
                </a:solidFill>
                <a:latin typeface="Tahoma" panose="020B0604030504040204" pitchFamily="34" charset="0"/>
              </a:rPr>
              <a:t>– Chapter One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“Evidence of True Faith”</a:t>
            </a:r>
          </a:p>
          <a:p>
            <a:pPr marL="0" indent="0" eaLnBrk="1" hangingPunct="1">
              <a:buNone/>
            </a:pPr>
            <a:r>
              <a:rPr lang="en-US" altLang="en-US" sz="2500" dirty="0">
                <a:solidFill>
                  <a:srgbClr val="FFFF00"/>
                </a:solidFill>
                <a:latin typeface="Tahoma" panose="020B0604030504040204" pitchFamily="34" charset="0"/>
              </a:rPr>
              <a:t>December 4 </a:t>
            </a:r>
            <a:r>
              <a:rPr lang="en-US" altLang="en-US" sz="2500" dirty="0">
                <a:solidFill>
                  <a:schemeClr val="bg1"/>
                </a:solidFill>
                <a:latin typeface="Tahoma" panose="020B0604030504040204" pitchFamily="34" charset="0"/>
              </a:rPr>
              <a:t>– Chapter Two</a:t>
            </a:r>
          </a:p>
          <a:p>
            <a:pPr marL="0" indent="0" eaLnBrk="1" hangingPunct="1">
              <a:buNone/>
            </a:pPr>
            <a:r>
              <a:rPr lang="en-US" altLang="en-US" sz="2500" dirty="0">
                <a:solidFill>
                  <a:schemeClr val="bg1"/>
                </a:solidFill>
                <a:latin typeface="Tahoma" panose="020B0604030504040204" pitchFamily="34" charset="0"/>
              </a:rPr>
              <a:t>“Portrait of a Godly Shepherd”</a:t>
            </a:r>
            <a:br>
              <a:rPr lang="en-US" altLang="en-US" sz="2500" dirty="0">
                <a:solidFill>
                  <a:schemeClr val="bg1"/>
                </a:solidFill>
                <a:latin typeface="Tahoma" panose="020B0604030504040204" pitchFamily="34" charset="0"/>
              </a:rPr>
            </a:br>
            <a:r>
              <a:rPr lang="en-US" altLang="en-US" sz="2500" dirty="0">
                <a:solidFill>
                  <a:srgbClr val="FFFF00"/>
                </a:solidFill>
                <a:latin typeface="Tahoma" panose="020B0604030504040204" pitchFamily="34" charset="0"/>
              </a:rPr>
              <a:t>December 11 </a:t>
            </a:r>
            <a:r>
              <a:rPr lang="en-US" altLang="en-US" sz="2500" dirty="0">
                <a:solidFill>
                  <a:schemeClr val="bg1"/>
                </a:solidFill>
                <a:latin typeface="Tahoma" panose="020B0604030504040204" pitchFamily="34" charset="0"/>
              </a:rPr>
              <a:t>– Chapter Three</a:t>
            </a:r>
          </a:p>
          <a:p>
            <a:pPr marL="0" indent="0" eaLnBrk="1" hangingPunct="1">
              <a:buNone/>
            </a:pPr>
            <a:r>
              <a:rPr lang="en-US" altLang="en-US" sz="2500" dirty="0">
                <a:solidFill>
                  <a:schemeClr val="bg1"/>
                </a:solidFill>
                <a:latin typeface="Tahoma" panose="020B0604030504040204" pitchFamily="34" charset="0"/>
              </a:rPr>
              <a:t>“The Connection Among Christians” </a:t>
            </a:r>
          </a:p>
          <a:p>
            <a:pPr marL="0" indent="0" eaLnBrk="1" hangingPunct="1">
              <a:buNone/>
            </a:pPr>
            <a:r>
              <a:rPr lang="en-US" altLang="en-US" sz="2500" dirty="0">
                <a:solidFill>
                  <a:srgbClr val="FFFF00"/>
                </a:solidFill>
                <a:latin typeface="Tahoma" panose="020B0604030504040204" pitchFamily="34" charset="0"/>
              </a:rPr>
              <a:t>December 18 </a:t>
            </a:r>
            <a:r>
              <a:rPr lang="en-US" altLang="en-US" sz="2500" dirty="0">
                <a:solidFill>
                  <a:schemeClr val="bg1"/>
                </a:solidFill>
                <a:latin typeface="Tahoma" panose="020B0604030504040204" pitchFamily="34" charset="0"/>
              </a:rPr>
              <a:t>– Chapter Four</a:t>
            </a:r>
          </a:p>
          <a:p>
            <a:pPr marL="0" indent="0" eaLnBrk="1" hangingPunct="1">
              <a:buNone/>
            </a:pPr>
            <a:r>
              <a:rPr lang="en-US" altLang="en-US" sz="2500" dirty="0">
                <a:solidFill>
                  <a:schemeClr val="bg1"/>
                </a:solidFill>
                <a:latin typeface="Tahoma" panose="020B0604030504040204" pitchFamily="34" charset="0"/>
              </a:rPr>
              <a:t>“Sanctification and Resurrection”</a:t>
            </a:r>
          </a:p>
          <a:p>
            <a:pPr marL="0" indent="0" eaLnBrk="1" hangingPunct="1">
              <a:buNone/>
            </a:pPr>
            <a:r>
              <a:rPr lang="en-US" altLang="en-US" sz="2500" dirty="0">
                <a:solidFill>
                  <a:srgbClr val="FFFF00"/>
                </a:solidFill>
                <a:latin typeface="Tahoma" panose="020B0604030504040204" pitchFamily="34" charset="0"/>
              </a:rPr>
              <a:t>December 25 </a:t>
            </a:r>
            <a:r>
              <a:rPr lang="en-US" altLang="en-US" sz="2500" dirty="0">
                <a:solidFill>
                  <a:schemeClr val="bg1"/>
                </a:solidFill>
                <a:latin typeface="Tahoma" panose="020B0604030504040204" pitchFamily="34" charset="0"/>
              </a:rPr>
              <a:t>– Chapter Five</a:t>
            </a:r>
          </a:p>
          <a:p>
            <a:pPr marL="0" indent="0" eaLnBrk="1" hangingPunct="1">
              <a:buNone/>
            </a:pPr>
            <a:r>
              <a:rPr lang="en-US" altLang="en-US" sz="2500" dirty="0">
                <a:solidFill>
                  <a:schemeClr val="bg1"/>
                </a:solidFill>
                <a:latin typeface="Tahoma" panose="020B0604030504040204" pitchFamily="34" charset="0"/>
              </a:rPr>
              <a:t>“Ready for the Lord’s Return </a:t>
            </a:r>
          </a:p>
        </p:txBody>
      </p:sp>
    </p:spTree>
    <p:extLst>
      <p:ext uri="{BB962C8B-B14F-4D97-AF65-F5344CB8AC3E}">
        <p14:creationId xmlns:p14="http://schemas.microsoft.com/office/powerpoint/2010/main" val="355390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647700" y="1524000"/>
            <a:ext cx="78486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3000" dirty="0">
                <a:solidFill>
                  <a:srgbClr val="FFFF00"/>
                </a:solidFill>
                <a:latin typeface="Tahoma" panose="020B0604030504040204" pitchFamily="34" charset="0"/>
                <a:ea typeface="Tahoma" panose="020B0604030504040204" pitchFamily="34" charset="0"/>
                <a:cs typeface="Tahoma" panose="020B0604030504040204" pitchFamily="34" charset="0"/>
              </a:rPr>
              <a:t>Picture of a Caribou herd (with wolves trailing the caribou herd)</a:t>
            </a:r>
          </a:p>
        </p:txBody>
      </p:sp>
      <p:pic>
        <p:nvPicPr>
          <p:cNvPr id="2" name="Picture 1"/>
          <p:cNvPicPr>
            <a:picLocks noChangeAspect="1"/>
          </p:cNvPicPr>
          <p:nvPr/>
        </p:nvPicPr>
        <p:blipFill>
          <a:blip r:embed="rId3"/>
          <a:stretch>
            <a:fillRect/>
          </a:stretch>
        </p:blipFill>
        <p:spPr>
          <a:xfrm>
            <a:off x="0" y="876854"/>
            <a:ext cx="9144000" cy="5104291"/>
          </a:xfrm>
          <a:prstGeom prst="rect">
            <a:avLst/>
          </a:prstGeom>
        </p:spPr>
      </p:pic>
    </p:spTree>
    <p:extLst>
      <p:ext uri="{BB962C8B-B14F-4D97-AF65-F5344CB8AC3E}">
        <p14:creationId xmlns:p14="http://schemas.microsoft.com/office/powerpoint/2010/main" val="2107009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3048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200" b="0" dirty="0">
                <a:solidFill>
                  <a:srgbClr val="FFFF00"/>
                </a:solidFill>
                <a:latin typeface="Gill Sans Ultra Bold" panose="020B0A02020104020203" pitchFamily="34" charset="0"/>
              </a:rPr>
              <a:t>"When He Comes" Part III</a:t>
            </a:r>
          </a:p>
        </p:txBody>
      </p:sp>
      <p:sp>
        <p:nvSpPr>
          <p:cNvPr id="4099" name="Rectangle 3"/>
          <p:cNvSpPr>
            <a:spLocks noChangeArrowheads="1"/>
          </p:cNvSpPr>
          <p:nvPr/>
        </p:nvSpPr>
        <p:spPr bwMode="auto">
          <a:xfrm>
            <a:off x="533400" y="1447800"/>
            <a:ext cx="79248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588" indent="-1588" eaLnBrk="0" hangingPunct="0">
              <a:spcBef>
                <a:spcPct val="20000"/>
              </a:spcBef>
              <a:buChar char="•"/>
              <a:tabLst>
                <a:tab pos="4005263" algn="l"/>
              </a:tabLst>
              <a:defRPr sz="3200">
                <a:solidFill>
                  <a:schemeClr val="tx1"/>
                </a:solidFill>
                <a:latin typeface="Arial" panose="020B0604020202020204" pitchFamily="34" charset="0"/>
              </a:defRPr>
            </a:lvl1pPr>
            <a:lvl2pPr marL="1082675" indent="-285750" eaLnBrk="0" hangingPunct="0">
              <a:spcBef>
                <a:spcPct val="20000"/>
              </a:spcBef>
              <a:buChar char="–"/>
              <a:tabLst>
                <a:tab pos="4005263" algn="l"/>
              </a:tabLst>
              <a:defRPr sz="2800">
                <a:solidFill>
                  <a:schemeClr val="tx1"/>
                </a:solidFill>
                <a:latin typeface="Arial" panose="020B0604020202020204" pitchFamily="34" charset="0"/>
              </a:defRPr>
            </a:lvl2pPr>
            <a:lvl3pPr marL="1425575" indent="-228600" eaLnBrk="0" hangingPunct="0">
              <a:spcBef>
                <a:spcPct val="20000"/>
              </a:spcBef>
              <a:buChar char="•"/>
              <a:tabLst>
                <a:tab pos="4005263" algn="l"/>
              </a:tabLst>
              <a:defRPr sz="2400">
                <a:solidFill>
                  <a:schemeClr val="tx1"/>
                </a:solidFill>
                <a:latin typeface="Arial" panose="020B0604020202020204" pitchFamily="34" charset="0"/>
              </a:defRPr>
            </a:lvl3pPr>
            <a:lvl4pPr marL="1768475" indent="-228600" eaLnBrk="0" hangingPunct="0">
              <a:spcBef>
                <a:spcPct val="20000"/>
              </a:spcBef>
              <a:buChar char="–"/>
              <a:tabLst>
                <a:tab pos="4005263" algn="l"/>
              </a:tabLst>
              <a:defRPr sz="2000">
                <a:solidFill>
                  <a:schemeClr val="tx1"/>
                </a:solidFill>
                <a:latin typeface="Arial" panose="020B0604020202020204" pitchFamily="34" charset="0"/>
              </a:defRPr>
            </a:lvl4pPr>
            <a:lvl5pPr marL="2111375" indent="-228600" eaLnBrk="0" hangingPunct="0">
              <a:spcBef>
                <a:spcPct val="20000"/>
              </a:spcBef>
              <a:buChar char="»"/>
              <a:tabLst>
                <a:tab pos="4005263" algn="l"/>
              </a:tabLst>
              <a:defRPr sz="2000">
                <a:solidFill>
                  <a:schemeClr val="tx1"/>
                </a:solidFill>
                <a:latin typeface="Arial" panose="020B0604020202020204" pitchFamily="34" charset="0"/>
              </a:defRPr>
            </a:lvl5pPr>
            <a:lvl6pPr marL="25685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6pPr>
            <a:lvl7pPr marL="30257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7pPr>
            <a:lvl8pPr marL="34829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8pPr>
            <a:lvl9pPr marL="39401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9pPr>
          </a:lstStyle>
          <a:p>
            <a:pPr marL="0" indent="692150" eaLnBrk="1" hangingPunct="1">
              <a:buFontTx/>
              <a:buAutoNum type="romanUcPeriod"/>
            </a:pPr>
            <a:r>
              <a:rPr lang="en-US" altLang="en-US" sz="2500" dirty="0">
                <a:solidFill>
                  <a:schemeClr val="bg1"/>
                </a:solidFill>
                <a:latin typeface="Tahoma" panose="020B0604030504040204" pitchFamily="34" charset="0"/>
              </a:rPr>
              <a:t>To Be Alone Is Never Desirable  (v. 1)</a:t>
            </a:r>
          </a:p>
          <a:p>
            <a:pPr marL="0" indent="692150" eaLnBrk="1" hangingPunct="1">
              <a:buFontTx/>
              <a:buAutoNum type="romanUcPeriod"/>
            </a:pPr>
            <a:r>
              <a:rPr lang="en-US" altLang="en-US" sz="2500" dirty="0">
                <a:solidFill>
                  <a:schemeClr val="bg1"/>
                </a:solidFill>
                <a:latin typeface="Tahoma" panose="020B0604030504040204" pitchFamily="34" charset="0"/>
              </a:rPr>
              <a:t>Christians Strengthen One Another  (v. 2)</a:t>
            </a:r>
          </a:p>
          <a:p>
            <a:pPr marL="0" indent="692150" eaLnBrk="1" hangingPunct="1">
              <a:buFontTx/>
              <a:buAutoNum type="romanUcPeriod"/>
            </a:pPr>
            <a:r>
              <a:rPr lang="en-US" altLang="en-US" sz="2500" dirty="0">
                <a:solidFill>
                  <a:schemeClr val="bg1"/>
                </a:solidFill>
                <a:latin typeface="Tahoma" panose="020B0604030504040204" pitchFamily="34" charset="0"/>
              </a:rPr>
              <a:t>Christians Face Dangerous Trials  (vv. 3-4)</a:t>
            </a:r>
          </a:p>
          <a:p>
            <a:pPr marL="0" indent="692150" eaLnBrk="1" hangingPunct="1">
              <a:buFontTx/>
              <a:buAutoNum type="romanUcPeriod"/>
            </a:pPr>
            <a:r>
              <a:rPr lang="en-US" altLang="en-US" sz="2500" dirty="0">
                <a:solidFill>
                  <a:schemeClr val="bg1"/>
                </a:solidFill>
                <a:latin typeface="Tahoma" panose="020B0604030504040204" pitchFamily="34" charset="0"/>
              </a:rPr>
              <a:t>Christians Face Dangerous Temptations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(v. 5)</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Allows Us To Really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Live  (vv. 6-8)</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Gives Joy and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Fulfillment (vv. 9-10)</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Is a Miracle From God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(vv. 11-13)</a:t>
            </a:r>
          </a:p>
        </p:txBody>
      </p:sp>
    </p:spTree>
    <p:extLst>
      <p:ext uri="{BB962C8B-B14F-4D97-AF65-F5344CB8AC3E}">
        <p14:creationId xmlns:p14="http://schemas.microsoft.com/office/powerpoint/2010/main" val="2004682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1 Thessalonians 3:6</a:t>
            </a:r>
          </a:p>
        </p:txBody>
      </p:sp>
      <p:sp>
        <p:nvSpPr>
          <p:cNvPr id="3" name="Rectangle 2"/>
          <p:cNvSpPr>
            <a:spLocks noChangeArrowheads="1"/>
          </p:cNvSpPr>
          <p:nvPr/>
        </p:nvSpPr>
        <p:spPr bwMode="auto">
          <a:xfrm>
            <a:off x="819150" y="1676400"/>
            <a:ext cx="75057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“But Timothy has just now come to us from you and has brought good news about your </a:t>
            </a:r>
            <a:r>
              <a:rPr lang="en-US" altLang="en-US" sz="3000" u="sng" dirty="0">
                <a:solidFill>
                  <a:srgbClr val="FFFF00"/>
                </a:solidFill>
                <a:latin typeface="Tahoma" panose="020B0604030504040204" pitchFamily="34" charset="0"/>
                <a:ea typeface="Tahoma" panose="020B0604030504040204" pitchFamily="34" charset="0"/>
                <a:cs typeface="Tahoma" panose="020B0604030504040204" pitchFamily="34" charset="0"/>
              </a:rPr>
              <a:t>faith</a:t>
            </a: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 and </a:t>
            </a:r>
            <a:r>
              <a:rPr lang="en-US" altLang="en-US" sz="3000" u="sng" dirty="0">
                <a:solidFill>
                  <a:srgbClr val="FFFF00"/>
                </a:solidFill>
                <a:latin typeface="Tahoma" panose="020B0604030504040204" pitchFamily="34" charset="0"/>
                <a:ea typeface="Tahoma" panose="020B0604030504040204" pitchFamily="34" charset="0"/>
                <a:cs typeface="Tahoma" panose="020B0604030504040204" pitchFamily="34" charset="0"/>
              </a:rPr>
              <a:t>love</a:t>
            </a: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 He has told us that you always have pleasant memories of us and that you long to see us, just as we also long to see you.”</a:t>
            </a:r>
          </a:p>
        </p:txBody>
      </p:sp>
    </p:spTree>
    <p:extLst>
      <p:ext uri="{BB962C8B-B14F-4D97-AF65-F5344CB8AC3E}">
        <p14:creationId xmlns:p14="http://schemas.microsoft.com/office/powerpoint/2010/main" val="3953747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1 Thessalonians 3:7</a:t>
            </a:r>
          </a:p>
        </p:txBody>
      </p:sp>
      <p:sp>
        <p:nvSpPr>
          <p:cNvPr id="3" name="Rectangle 2"/>
          <p:cNvSpPr>
            <a:spLocks noChangeArrowheads="1"/>
          </p:cNvSpPr>
          <p:nvPr/>
        </p:nvSpPr>
        <p:spPr bwMode="auto">
          <a:xfrm>
            <a:off x="647700" y="1752600"/>
            <a:ext cx="78486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dirty="0">
                <a:solidFill>
                  <a:schemeClr val="bg1"/>
                </a:solidFill>
                <a:latin typeface="Tahoma" panose="020B0604030504040204" pitchFamily="34" charset="0"/>
                <a:ea typeface="Tahoma" panose="020B0604030504040204" pitchFamily="34" charset="0"/>
                <a:cs typeface="Tahoma" panose="020B0604030504040204" pitchFamily="34" charset="0"/>
              </a:rPr>
              <a:t>“Therefore, brothers, in all our distress and persecution we were </a:t>
            </a:r>
            <a:r>
              <a:rPr lang="en-US" altLang="en-US" u="sng" dirty="0">
                <a:solidFill>
                  <a:srgbClr val="FFFF00"/>
                </a:solidFill>
                <a:latin typeface="Tahoma" panose="020B0604030504040204" pitchFamily="34" charset="0"/>
                <a:ea typeface="Tahoma" panose="020B0604030504040204" pitchFamily="34" charset="0"/>
                <a:cs typeface="Tahoma" panose="020B0604030504040204" pitchFamily="34" charset="0"/>
              </a:rPr>
              <a:t>encouraged</a:t>
            </a:r>
            <a:r>
              <a:rPr lang="en-US" altLang="en-US" dirty="0">
                <a:solidFill>
                  <a:schemeClr val="bg1"/>
                </a:solidFill>
                <a:latin typeface="Tahoma" panose="020B0604030504040204" pitchFamily="34" charset="0"/>
                <a:ea typeface="Tahoma" panose="020B0604030504040204" pitchFamily="34" charset="0"/>
                <a:cs typeface="Tahoma" panose="020B0604030504040204" pitchFamily="34" charset="0"/>
              </a:rPr>
              <a:t> about you because of your faith.”</a:t>
            </a:r>
          </a:p>
        </p:txBody>
      </p:sp>
    </p:spTree>
    <p:extLst>
      <p:ext uri="{BB962C8B-B14F-4D97-AF65-F5344CB8AC3E}">
        <p14:creationId xmlns:p14="http://schemas.microsoft.com/office/powerpoint/2010/main" val="418315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1 Thessalonians 3:8</a:t>
            </a:r>
          </a:p>
        </p:txBody>
      </p:sp>
      <p:sp>
        <p:nvSpPr>
          <p:cNvPr id="3" name="Rectangle 2"/>
          <p:cNvSpPr>
            <a:spLocks noChangeArrowheads="1"/>
          </p:cNvSpPr>
          <p:nvPr/>
        </p:nvSpPr>
        <p:spPr bwMode="auto">
          <a:xfrm>
            <a:off x="647700" y="1905000"/>
            <a:ext cx="78486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“For now we </a:t>
            </a:r>
            <a:r>
              <a:rPr lang="en-US" altLang="en-US" sz="3000" u="sng" dirty="0">
                <a:solidFill>
                  <a:srgbClr val="FFFF00"/>
                </a:solidFill>
                <a:latin typeface="Tahoma" panose="020B0604030504040204" pitchFamily="34" charset="0"/>
                <a:ea typeface="Tahoma" panose="020B0604030504040204" pitchFamily="34" charset="0"/>
                <a:cs typeface="Tahoma" panose="020B0604030504040204" pitchFamily="34" charset="0"/>
              </a:rPr>
              <a:t>really live</a:t>
            </a: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 since you are standing firm in the Lord.”</a:t>
            </a:r>
          </a:p>
        </p:txBody>
      </p:sp>
    </p:spTree>
    <p:extLst>
      <p:ext uri="{BB962C8B-B14F-4D97-AF65-F5344CB8AC3E}">
        <p14:creationId xmlns:p14="http://schemas.microsoft.com/office/powerpoint/2010/main" val="1458797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685800" y="1219200"/>
            <a:ext cx="78486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4000" u="sng" dirty="0">
                <a:solidFill>
                  <a:schemeClr val="bg1"/>
                </a:solidFill>
                <a:latin typeface="Tahoma" panose="020B0604030504040204" pitchFamily="34" charset="0"/>
                <a:ea typeface="Tahoma" panose="020B0604030504040204" pitchFamily="34" charset="0"/>
                <a:cs typeface="Tahoma" panose="020B0604030504040204" pitchFamily="34" charset="0"/>
              </a:rPr>
              <a:t>Salvation</a:t>
            </a:r>
            <a:br>
              <a:rPr lang="en-US" altLang="en-US" sz="4000" u="sng"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US" altLang="en-US" sz="1000" u="sng"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eaLnBrk="1" hangingPunct="1">
              <a:spcBef>
                <a:spcPct val="0"/>
              </a:spcBef>
              <a:buNone/>
            </a:pPr>
            <a:r>
              <a:rPr lang="en-US" altLang="en-US" sz="4000" u="sng" dirty="0">
                <a:solidFill>
                  <a:srgbClr val="FFFF00"/>
                </a:solidFill>
                <a:latin typeface="Tahoma" panose="020B0604030504040204" pitchFamily="34" charset="0"/>
                <a:ea typeface="Tahoma" panose="020B0604030504040204" pitchFamily="34" charset="0"/>
                <a:cs typeface="Tahoma" panose="020B0604030504040204" pitchFamily="34" charset="0"/>
              </a:rPr>
              <a:t>Ministry</a:t>
            </a:r>
            <a:br>
              <a:rPr lang="en-US" altLang="en-US" sz="4000" u="sng" dirty="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altLang="en-US" sz="1000" u="sng"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eaLnBrk="1" hangingPunct="1">
              <a:spcBef>
                <a:spcPct val="0"/>
              </a:spcBef>
              <a:buNone/>
            </a:pPr>
            <a:r>
              <a:rPr lang="en-US" altLang="en-US" sz="4000" u="sng" dirty="0">
                <a:solidFill>
                  <a:schemeClr val="bg1"/>
                </a:solidFill>
                <a:latin typeface="Tahoma" panose="020B0604030504040204" pitchFamily="34" charset="0"/>
                <a:ea typeface="Tahoma" panose="020B0604030504040204" pitchFamily="34" charset="0"/>
                <a:cs typeface="Tahoma" panose="020B0604030504040204" pitchFamily="34" charset="0"/>
              </a:rPr>
              <a:t>Fellowship</a:t>
            </a:r>
          </a:p>
        </p:txBody>
      </p:sp>
    </p:spTree>
    <p:extLst>
      <p:ext uri="{BB962C8B-B14F-4D97-AF65-F5344CB8AC3E}">
        <p14:creationId xmlns:p14="http://schemas.microsoft.com/office/powerpoint/2010/main" val="219073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000" b="0" dirty="0">
                <a:solidFill>
                  <a:srgbClr val="FFFF00"/>
                </a:solidFill>
                <a:latin typeface="Gill Sans Ultra Bold" panose="020B0A02020104020203" pitchFamily="34" charset="0"/>
              </a:rPr>
              <a:t>Picture of the pilgrims on the Mayflower</a:t>
            </a:r>
          </a:p>
        </p:txBody>
      </p:sp>
      <p:pic>
        <p:nvPicPr>
          <p:cNvPr id="1025" name="Picture 1" descr="cl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l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 cy="95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57200" y="9524"/>
            <a:ext cx="8269856" cy="6848475"/>
          </a:xfrm>
          <a:prstGeom prst="rect">
            <a:avLst/>
          </a:prstGeom>
        </p:spPr>
      </p:pic>
    </p:spTree>
    <p:extLst>
      <p:ext uri="{BB962C8B-B14F-4D97-AF65-F5344CB8AC3E}">
        <p14:creationId xmlns:p14="http://schemas.microsoft.com/office/powerpoint/2010/main" val="445815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3048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200" b="0" dirty="0">
                <a:solidFill>
                  <a:srgbClr val="FFFF00"/>
                </a:solidFill>
                <a:latin typeface="Gill Sans Ultra Bold" panose="020B0A02020104020203" pitchFamily="34" charset="0"/>
              </a:rPr>
              <a:t>"When He Comes" Part III</a:t>
            </a:r>
          </a:p>
        </p:txBody>
      </p:sp>
      <p:sp>
        <p:nvSpPr>
          <p:cNvPr id="4099" name="Rectangle 3"/>
          <p:cNvSpPr>
            <a:spLocks noChangeArrowheads="1"/>
          </p:cNvSpPr>
          <p:nvPr/>
        </p:nvSpPr>
        <p:spPr bwMode="auto">
          <a:xfrm>
            <a:off x="533400" y="1447800"/>
            <a:ext cx="79248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588" indent="-1588" eaLnBrk="0" hangingPunct="0">
              <a:spcBef>
                <a:spcPct val="20000"/>
              </a:spcBef>
              <a:buChar char="•"/>
              <a:tabLst>
                <a:tab pos="4005263" algn="l"/>
              </a:tabLst>
              <a:defRPr sz="3200">
                <a:solidFill>
                  <a:schemeClr val="tx1"/>
                </a:solidFill>
                <a:latin typeface="Arial" panose="020B0604020202020204" pitchFamily="34" charset="0"/>
              </a:defRPr>
            </a:lvl1pPr>
            <a:lvl2pPr marL="1082675" indent="-285750" eaLnBrk="0" hangingPunct="0">
              <a:spcBef>
                <a:spcPct val="20000"/>
              </a:spcBef>
              <a:buChar char="–"/>
              <a:tabLst>
                <a:tab pos="4005263" algn="l"/>
              </a:tabLst>
              <a:defRPr sz="2800">
                <a:solidFill>
                  <a:schemeClr val="tx1"/>
                </a:solidFill>
                <a:latin typeface="Arial" panose="020B0604020202020204" pitchFamily="34" charset="0"/>
              </a:defRPr>
            </a:lvl2pPr>
            <a:lvl3pPr marL="1425575" indent="-228600" eaLnBrk="0" hangingPunct="0">
              <a:spcBef>
                <a:spcPct val="20000"/>
              </a:spcBef>
              <a:buChar char="•"/>
              <a:tabLst>
                <a:tab pos="4005263" algn="l"/>
              </a:tabLst>
              <a:defRPr sz="2400">
                <a:solidFill>
                  <a:schemeClr val="tx1"/>
                </a:solidFill>
                <a:latin typeface="Arial" panose="020B0604020202020204" pitchFamily="34" charset="0"/>
              </a:defRPr>
            </a:lvl3pPr>
            <a:lvl4pPr marL="1768475" indent="-228600" eaLnBrk="0" hangingPunct="0">
              <a:spcBef>
                <a:spcPct val="20000"/>
              </a:spcBef>
              <a:buChar char="–"/>
              <a:tabLst>
                <a:tab pos="4005263" algn="l"/>
              </a:tabLst>
              <a:defRPr sz="2000">
                <a:solidFill>
                  <a:schemeClr val="tx1"/>
                </a:solidFill>
                <a:latin typeface="Arial" panose="020B0604020202020204" pitchFamily="34" charset="0"/>
              </a:defRPr>
            </a:lvl4pPr>
            <a:lvl5pPr marL="2111375" indent="-228600" eaLnBrk="0" hangingPunct="0">
              <a:spcBef>
                <a:spcPct val="20000"/>
              </a:spcBef>
              <a:buChar char="»"/>
              <a:tabLst>
                <a:tab pos="4005263" algn="l"/>
              </a:tabLst>
              <a:defRPr sz="2000">
                <a:solidFill>
                  <a:schemeClr val="tx1"/>
                </a:solidFill>
                <a:latin typeface="Arial" panose="020B0604020202020204" pitchFamily="34" charset="0"/>
              </a:defRPr>
            </a:lvl5pPr>
            <a:lvl6pPr marL="25685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6pPr>
            <a:lvl7pPr marL="30257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7pPr>
            <a:lvl8pPr marL="34829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8pPr>
            <a:lvl9pPr marL="39401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9pPr>
          </a:lstStyle>
          <a:p>
            <a:pPr marL="0" indent="692150" eaLnBrk="1" hangingPunct="1">
              <a:buFontTx/>
              <a:buAutoNum type="romanUcPeriod"/>
            </a:pPr>
            <a:r>
              <a:rPr lang="en-US" altLang="en-US" sz="2500" dirty="0">
                <a:solidFill>
                  <a:schemeClr val="bg1"/>
                </a:solidFill>
                <a:latin typeface="Tahoma" panose="020B0604030504040204" pitchFamily="34" charset="0"/>
              </a:rPr>
              <a:t>To Be Alone Is Never Desirable  (v. 1)</a:t>
            </a:r>
          </a:p>
          <a:p>
            <a:pPr marL="0" indent="692150" eaLnBrk="1" hangingPunct="1">
              <a:buFontTx/>
              <a:buAutoNum type="romanUcPeriod"/>
            </a:pPr>
            <a:r>
              <a:rPr lang="en-US" altLang="en-US" sz="2500" dirty="0">
                <a:solidFill>
                  <a:schemeClr val="bg1"/>
                </a:solidFill>
                <a:latin typeface="Tahoma" panose="020B0604030504040204" pitchFamily="34" charset="0"/>
              </a:rPr>
              <a:t>Christians Strengthen One Another  (v. 2)</a:t>
            </a:r>
          </a:p>
          <a:p>
            <a:pPr marL="0" indent="692150" eaLnBrk="1" hangingPunct="1">
              <a:buFontTx/>
              <a:buAutoNum type="romanUcPeriod"/>
            </a:pPr>
            <a:r>
              <a:rPr lang="en-US" altLang="en-US" sz="2500" dirty="0">
                <a:solidFill>
                  <a:schemeClr val="bg1"/>
                </a:solidFill>
                <a:latin typeface="Tahoma" panose="020B0604030504040204" pitchFamily="34" charset="0"/>
              </a:rPr>
              <a:t>Christians Face Dangerous Trials  (vv. 3-4)</a:t>
            </a:r>
          </a:p>
          <a:p>
            <a:pPr marL="0" indent="692150" eaLnBrk="1" hangingPunct="1">
              <a:buFontTx/>
              <a:buAutoNum type="romanUcPeriod"/>
            </a:pPr>
            <a:r>
              <a:rPr lang="en-US" altLang="en-US" sz="2500" dirty="0">
                <a:solidFill>
                  <a:schemeClr val="bg1"/>
                </a:solidFill>
                <a:latin typeface="Tahoma" panose="020B0604030504040204" pitchFamily="34" charset="0"/>
              </a:rPr>
              <a:t>Christians Face Dangerous Temptations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(v. 5)</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Allows Us To Really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Live  (vv. 6-8)</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Gives Joy and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Fulfillment (vv. 9-10)</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Is a Miracle From God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(vv. 11-13)</a:t>
            </a:r>
          </a:p>
        </p:txBody>
      </p:sp>
    </p:spTree>
    <p:extLst>
      <p:ext uri="{BB962C8B-B14F-4D97-AF65-F5344CB8AC3E}">
        <p14:creationId xmlns:p14="http://schemas.microsoft.com/office/powerpoint/2010/main" val="41926964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1 Thessalonians 3:9</a:t>
            </a:r>
          </a:p>
        </p:txBody>
      </p:sp>
      <p:sp>
        <p:nvSpPr>
          <p:cNvPr id="3" name="Rectangle 2"/>
          <p:cNvSpPr>
            <a:spLocks noChangeArrowheads="1"/>
          </p:cNvSpPr>
          <p:nvPr/>
        </p:nvSpPr>
        <p:spPr bwMode="auto">
          <a:xfrm>
            <a:off x="647700" y="1600200"/>
            <a:ext cx="78486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dirty="0">
                <a:solidFill>
                  <a:schemeClr val="bg1"/>
                </a:solidFill>
                <a:latin typeface="Tahoma" panose="020B0604030504040204" pitchFamily="34" charset="0"/>
                <a:ea typeface="Tahoma" panose="020B0604030504040204" pitchFamily="34" charset="0"/>
                <a:cs typeface="Tahoma" panose="020B0604030504040204" pitchFamily="34" charset="0"/>
              </a:rPr>
              <a:t>“How can we thank God enough for you in return for all the </a:t>
            </a:r>
            <a:r>
              <a:rPr lang="en-US" altLang="en-US" u="sng" dirty="0">
                <a:solidFill>
                  <a:srgbClr val="FFFF00"/>
                </a:solidFill>
                <a:latin typeface="Tahoma" panose="020B0604030504040204" pitchFamily="34" charset="0"/>
                <a:ea typeface="Tahoma" panose="020B0604030504040204" pitchFamily="34" charset="0"/>
                <a:cs typeface="Tahoma" panose="020B0604030504040204" pitchFamily="34" charset="0"/>
              </a:rPr>
              <a:t>joy</a:t>
            </a:r>
            <a:r>
              <a:rPr lang="en-US" altLang="en-US" dirty="0">
                <a:solidFill>
                  <a:schemeClr val="bg1"/>
                </a:solidFill>
                <a:latin typeface="Tahoma" panose="020B0604030504040204" pitchFamily="34" charset="0"/>
                <a:ea typeface="Tahoma" panose="020B0604030504040204" pitchFamily="34" charset="0"/>
                <a:cs typeface="Tahoma" panose="020B0604030504040204" pitchFamily="34" charset="0"/>
              </a:rPr>
              <a:t> we have in the presence of our God because of you?”</a:t>
            </a:r>
          </a:p>
        </p:txBody>
      </p:sp>
    </p:spTree>
    <p:extLst>
      <p:ext uri="{BB962C8B-B14F-4D97-AF65-F5344CB8AC3E}">
        <p14:creationId xmlns:p14="http://schemas.microsoft.com/office/powerpoint/2010/main" val="4259253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2438400" y="1143000"/>
            <a:ext cx="51054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500" b="0" u="sng" dirty="0">
                <a:solidFill>
                  <a:srgbClr val="FFFF00"/>
                </a:solidFill>
                <a:latin typeface="Gill Sans Ultra Bold" panose="020B0A02020104020203" pitchFamily="34" charset="0"/>
              </a:rPr>
              <a:t>J</a:t>
            </a:r>
            <a:r>
              <a:rPr lang="en-US" altLang="en-US" sz="6500" b="0" u="sng" dirty="0">
                <a:solidFill>
                  <a:schemeClr val="bg1"/>
                </a:solidFill>
                <a:latin typeface="Gill Sans Ultra Bold" panose="020B0A02020104020203" pitchFamily="34" charset="0"/>
              </a:rPr>
              <a:t>esus</a:t>
            </a:r>
            <a:r>
              <a:rPr lang="en-US" altLang="en-US" sz="6500" b="0" u="sng" dirty="0">
                <a:solidFill>
                  <a:srgbClr val="FFFF00"/>
                </a:solidFill>
                <a:latin typeface="Gill Sans Ultra Bold" panose="020B0A02020104020203" pitchFamily="34" charset="0"/>
              </a:rPr>
              <a:t> </a:t>
            </a:r>
          </a:p>
          <a:p>
            <a:pPr eaLnBrk="1" hangingPunct="1">
              <a:spcBef>
                <a:spcPct val="0"/>
              </a:spcBef>
              <a:buFontTx/>
              <a:buNone/>
            </a:pPr>
            <a:r>
              <a:rPr lang="en-US" altLang="en-US" sz="6500" b="0" u="sng" dirty="0">
                <a:solidFill>
                  <a:srgbClr val="FFFF00"/>
                </a:solidFill>
                <a:latin typeface="Gill Sans Ultra Bold" panose="020B0A02020104020203" pitchFamily="34" charset="0"/>
              </a:rPr>
              <a:t>O</a:t>
            </a:r>
            <a:r>
              <a:rPr lang="en-US" altLang="en-US" sz="6500" b="0" u="sng" dirty="0">
                <a:solidFill>
                  <a:schemeClr val="bg1"/>
                </a:solidFill>
                <a:latin typeface="Gill Sans Ultra Bold" panose="020B0A02020104020203" pitchFamily="34" charset="0"/>
              </a:rPr>
              <a:t>thers</a:t>
            </a:r>
          </a:p>
          <a:p>
            <a:pPr eaLnBrk="1" hangingPunct="1">
              <a:spcBef>
                <a:spcPct val="0"/>
              </a:spcBef>
              <a:buFontTx/>
              <a:buNone/>
            </a:pPr>
            <a:r>
              <a:rPr lang="en-US" altLang="en-US" sz="6500" b="0" u="sng" dirty="0">
                <a:solidFill>
                  <a:srgbClr val="FFFF00"/>
                </a:solidFill>
                <a:latin typeface="Gill Sans Ultra Bold" panose="020B0A02020104020203" pitchFamily="34" charset="0"/>
              </a:rPr>
              <a:t>Y</a:t>
            </a:r>
            <a:r>
              <a:rPr lang="en-US" altLang="en-US" sz="6500" b="0" u="sng" dirty="0">
                <a:solidFill>
                  <a:schemeClr val="bg1"/>
                </a:solidFill>
                <a:latin typeface="Gill Sans Ultra Bold" panose="020B0A02020104020203" pitchFamily="34" charset="0"/>
              </a:rPr>
              <a:t>ourself</a:t>
            </a:r>
          </a:p>
        </p:txBody>
      </p:sp>
      <p:pic>
        <p:nvPicPr>
          <p:cNvPr id="1025" name="Picture 1" descr="cl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l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920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3048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200" b="0" dirty="0">
                <a:solidFill>
                  <a:srgbClr val="FFFF00"/>
                </a:solidFill>
                <a:latin typeface="Gill Sans Ultra Bold" panose="020B0A02020104020203" pitchFamily="34" charset="0"/>
              </a:rPr>
              <a:t>"When He Comes" Part III</a:t>
            </a:r>
          </a:p>
        </p:txBody>
      </p:sp>
      <p:sp>
        <p:nvSpPr>
          <p:cNvPr id="4099" name="Rectangle 3"/>
          <p:cNvSpPr>
            <a:spLocks noChangeArrowheads="1"/>
          </p:cNvSpPr>
          <p:nvPr/>
        </p:nvSpPr>
        <p:spPr bwMode="auto">
          <a:xfrm>
            <a:off x="533400" y="1447800"/>
            <a:ext cx="79248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588" indent="-1588" eaLnBrk="0" hangingPunct="0">
              <a:spcBef>
                <a:spcPct val="20000"/>
              </a:spcBef>
              <a:buChar char="•"/>
              <a:tabLst>
                <a:tab pos="4005263" algn="l"/>
              </a:tabLst>
              <a:defRPr sz="3200">
                <a:solidFill>
                  <a:schemeClr val="tx1"/>
                </a:solidFill>
                <a:latin typeface="Arial" panose="020B0604020202020204" pitchFamily="34" charset="0"/>
              </a:defRPr>
            </a:lvl1pPr>
            <a:lvl2pPr marL="1082675" indent="-285750" eaLnBrk="0" hangingPunct="0">
              <a:spcBef>
                <a:spcPct val="20000"/>
              </a:spcBef>
              <a:buChar char="–"/>
              <a:tabLst>
                <a:tab pos="4005263" algn="l"/>
              </a:tabLst>
              <a:defRPr sz="2800">
                <a:solidFill>
                  <a:schemeClr val="tx1"/>
                </a:solidFill>
                <a:latin typeface="Arial" panose="020B0604020202020204" pitchFamily="34" charset="0"/>
              </a:defRPr>
            </a:lvl2pPr>
            <a:lvl3pPr marL="1425575" indent="-228600" eaLnBrk="0" hangingPunct="0">
              <a:spcBef>
                <a:spcPct val="20000"/>
              </a:spcBef>
              <a:buChar char="•"/>
              <a:tabLst>
                <a:tab pos="4005263" algn="l"/>
              </a:tabLst>
              <a:defRPr sz="2400">
                <a:solidFill>
                  <a:schemeClr val="tx1"/>
                </a:solidFill>
                <a:latin typeface="Arial" panose="020B0604020202020204" pitchFamily="34" charset="0"/>
              </a:defRPr>
            </a:lvl3pPr>
            <a:lvl4pPr marL="1768475" indent="-228600" eaLnBrk="0" hangingPunct="0">
              <a:spcBef>
                <a:spcPct val="20000"/>
              </a:spcBef>
              <a:buChar char="–"/>
              <a:tabLst>
                <a:tab pos="4005263" algn="l"/>
              </a:tabLst>
              <a:defRPr sz="2000">
                <a:solidFill>
                  <a:schemeClr val="tx1"/>
                </a:solidFill>
                <a:latin typeface="Arial" panose="020B0604020202020204" pitchFamily="34" charset="0"/>
              </a:defRPr>
            </a:lvl4pPr>
            <a:lvl5pPr marL="2111375" indent="-228600" eaLnBrk="0" hangingPunct="0">
              <a:spcBef>
                <a:spcPct val="20000"/>
              </a:spcBef>
              <a:buChar char="»"/>
              <a:tabLst>
                <a:tab pos="4005263" algn="l"/>
              </a:tabLst>
              <a:defRPr sz="2000">
                <a:solidFill>
                  <a:schemeClr val="tx1"/>
                </a:solidFill>
                <a:latin typeface="Arial" panose="020B0604020202020204" pitchFamily="34" charset="0"/>
              </a:defRPr>
            </a:lvl5pPr>
            <a:lvl6pPr marL="25685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6pPr>
            <a:lvl7pPr marL="30257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7pPr>
            <a:lvl8pPr marL="34829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8pPr>
            <a:lvl9pPr marL="39401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9pPr>
          </a:lstStyle>
          <a:p>
            <a:pPr marL="0" indent="692150" eaLnBrk="1" hangingPunct="1">
              <a:buFontTx/>
              <a:buAutoNum type="romanUcPeriod"/>
            </a:pPr>
            <a:r>
              <a:rPr lang="en-US" altLang="en-US" sz="2500" dirty="0">
                <a:solidFill>
                  <a:schemeClr val="bg1"/>
                </a:solidFill>
                <a:latin typeface="Tahoma" panose="020B0604030504040204" pitchFamily="34" charset="0"/>
              </a:rPr>
              <a:t>To Be Alone Is Never Desirable  (v. 1)</a:t>
            </a:r>
          </a:p>
          <a:p>
            <a:pPr marL="0" indent="692150" eaLnBrk="1" hangingPunct="1">
              <a:buFontTx/>
              <a:buAutoNum type="romanUcPeriod"/>
            </a:pPr>
            <a:r>
              <a:rPr lang="en-US" altLang="en-US" sz="2500" dirty="0">
                <a:solidFill>
                  <a:schemeClr val="bg1"/>
                </a:solidFill>
                <a:latin typeface="Tahoma" panose="020B0604030504040204" pitchFamily="34" charset="0"/>
              </a:rPr>
              <a:t>Christians Strengthen One Another  (v. 2)</a:t>
            </a:r>
          </a:p>
          <a:p>
            <a:pPr marL="0" indent="692150" eaLnBrk="1" hangingPunct="1">
              <a:buFontTx/>
              <a:buAutoNum type="romanUcPeriod"/>
            </a:pPr>
            <a:r>
              <a:rPr lang="en-US" altLang="en-US" sz="2500" dirty="0">
                <a:solidFill>
                  <a:schemeClr val="bg1"/>
                </a:solidFill>
                <a:latin typeface="Tahoma" panose="020B0604030504040204" pitchFamily="34" charset="0"/>
              </a:rPr>
              <a:t>Christians Face Dangerous Trials  (vv. 3-4)</a:t>
            </a:r>
          </a:p>
          <a:p>
            <a:pPr marL="0" indent="692150" eaLnBrk="1" hangingPunct="1">
              <a:buFontTx/>
              <a:buAutoNum type="romanUcPeriod"/>
            </a:pPr>
            <a:r>
              <a:rPr lang="en-US" altLang="en-US" sz="2500" dirty="0">
                <a:solidFill>
                  <a:schemeClr val="bg1"/>
                </a:solidFill>
                <a:latin typeface="Tahoma" panose="020B0604030504040204" pitchFamily="34" charset="0"/>
              </a:rPr>
              <a:t>Christians Face Dangerous Temptations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(v. 5)</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Allows Us To Really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Live  (vv. 6-8)</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Gives Joy and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Fulfillment (vv. 9-10)</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Is a Miracle From God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(vv. 11-13)</a:t>
            </a:r>
          </a:p>
        </p:txBody>
      </p:sp>
    </p:spTree>
    <p:extLst>
      <p:ext uri="{BB962C8B-B14F-4D97-AF65-F5344CB8AC3E}">
        <p14:creationId xmlns:p14="http://schemas.microsoft.com/office/powerpoint/2010/main" val="1999648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1 Thessalonians 3:10</a:t>
            </a:r>
          </a:p>
        </p:txBody>
      </p:sp>
      <p:sp>
        <p:nvSpPr>
          <p:cNvPr id="3" name="Rectangle 2"/>
          <p:cNvSpPr>
            <a:spLocks noChangeArrowheads="1"/>
          </p:cNvSpPr>
          <p:nvPr/>
        </p:nvSpPr>
        <p:spPr bwMode="auto">
          <a:xfrm>
            <a:off x="647700" y="1676400"/>
            <a:ext cx="78486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“Night and day we pray most earnestly that we may see you again and supply what is </a:t>
            </a:r>
            <a:r>
              <a:rPr lang="en-US" altLang="en-US" sz="3000" u="sng" dirty="0">
                <a:solidFill>
                  <a:srgbClr val="FFFF00"/>
                </a:solidFill>
                <a:latin typeface="Tahoma" panose="020B0604030504040204" pitchFamily="34" charset="0"/>
                <a:ea typeface="Tahoma" panose="020B0604030504040204" pitchFamily="34" charset="0"/>
                <a:cs typeface="Tahoma" panose="020B0604030504040204" pitchFamily="34" charset="0"/>
              </a:rPr>
              <a:t>lacking</a:t>
            </a: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 in your faith.</a:t>
            </a:r>
            <a:endParaRPr lang="en-US" altLang="en-US" sz="3000" u="sng"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28516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3048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200" b="0" dirty="0">
                <a:solidFill>
                  <a:srgbClr val="FFFF00"/>
                </a:solidFill>
                <a:latin typeface="Gill Sans Ultra Bold" panose="020B0A02020104020203" pitchFamily="34" charset="0"/>
              </a:rPr>
              <a:t>"When He Comes" Part III</a:t>
            </a:r>
          </a:p>
        </p:txBody>
      </p:sp>
      <p:sp>
        <p:nvSpPr>
          <p:cNvPr id="4099" name="Rectangle 3"/>
          <p:cNvSpPr>
            <a:spLocks noChangeArrowheads="1"/>
          </p:cNvSpPr>
          <p:nvPr/>
        </p:nvSpPr>
        <p:spPr bwMode="auto">
          <a:xfrm>
            <a:off x="533400" y="1447800"/>
            <a:ext cx="79248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588" indent="-1588" eaLnBrk="0" hangingPunct="0">
              <a:spcBef>
                <a:spcPct val="20000"/>
              </a:spcBef>
              <a:buChar char="•"/>
              <a:tabLst>
                <a:tab pos="4005263" algn="l"/>
              </a:tabLst>
              <a:defRPr sz="3200">
                <a:solidFill>
                  <a:schemeClr val="tx1"/>
                </a:solidFill>
                <a:latin typeface="Arial" panose="020B0604020202020204" pitchFamily="34" charset="0"/>
              </a:defRPr>
            </a:lvl1pPr>
            <a:lvl2pPr marL="1082675" indent="-285750" eaLnBrk="0" hangingPunct="0">
              <a:spcBef>
                <a:spcPct val="20000"/>
              </a:spcBef>
              <a:buChar char="–"/>
              <a:tabLst>
                <a:tab pos="4005263" algn="l"/>
              </a:tabLst>
              <a:defRPr sz="2800">
                <a:solidFill>
                  <a:schemeClr val="tx1"/>
                </a:solidFill>
                <a:latin typeface="Arial" panose="020B0604020202020204" pitchFamily="34" charset="0"/>
              </a:defRPr>
            </a:lvl2pPr>
            <a:lvl3pPr marL="1425575" indent="-228600" eaLnBrk="0" hangingPunct="0">
              <a:spcBef>
                <a:spcPct val="20000"/>
              </a:spcBef>
              <a:buChar char="•"/>
              <a:tabLst>
                <a:tab pos="4005263" algn="l"/>
              </a:tabLst>
              <a:defRPr sz="2400">
                <a:solidFill>
                  <a:schemeClr val="tx1"/>
                </a:solidFill>
                <a:latin typeface="Arial" panose="020B0604020202020204" pitchFamily="34" charset="0"/>
              </a:defRPr>
            </a:lvl3pPr>
            <a:lvl4pPr marL="1768475" indent="-228600" eaLnBrk="0" hangingPunct="0">
              <a:spcBef>
                <a:spcPct val="20000"/>
              </a:spcBef>
              <a:buChar char="–"/>
              <a:tabLst>
                <a:tab pos="4005263" algn="l"/>
              </a:tabLst>
              <a:defRPr sz="2000">
                <a:solidFill>
                  <a:schemeClr val="tx1"/>
                </a:solidFill>
                <a:latin typeface="Arial" panose="020B0604020202020204" pitchFamily="34" charset="0"/>
              </a:defRPr>
            </a:lvl4pPr>
            <a:lvl5pPr marL="2111375" indent="-228600" eaLnBrk="0" hangingPunct="0">
              <a:spcBef>
                <a:spcPct val="20000"/>
              </a:spcBef>
              <a:buChar char="»"/>
              <a:tabLst>
                <a:tab pos="4005263" algn="l"/>
              </a:tabLst>
              <a:defRPr sz="2000">
                <a:solidFill>
                  <a:schemeClr val="tx1"/>
                </a:solidFill>
                <a:latin typeface="Arial" panose="020B0604020202020204" pitchFamily="34" charset="0"/>
              </a:defRPr>
            </a:lvl5pPr>
            <a:lvl6pPr marL="25685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6pPr>
            <a:lvl7pPr marL="30257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7pPr>
            <a:lvl8pPr marL="34829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8pPr>
            <a:lvl9pPr marL="39401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9pPr>
          </a:lstStyle>
          <a:p>
            <a:pPr marL="0" indent="692150" eaLnBrk="1" hangingPunct="1">
              <a:buFontTx/>
              <a:buAutoNum type="romanUcPeriod"/>
            </a:pPr>
            <a:r>
              <a:rPr lang="en-US" altLang="en-US" sz="2500" dirty="0">
                <a:solidFill>
                  <a:schemeClr val="bg1"/>
                </a:solidFill>
                <a:latin typeface="Tahoma" panose="020B0604030504040204" pitchFamily="34" charset="0"/>
              </a:rPr>
              <a:t>To Be Alone Is Never Desirable  (v. 1)</a:t>
            </a:r>
          </a:p>
          <a:p>
            <a:pPr marL="0" indent="692150" eaLnBrk="1" hangingPunct="1">
              <a:buFontTx/>
              <a:buAutoNum type="romanUcPeriod"/>
            </a:pPr>
            <a:r>
              <a:rPr lang="en-US" altLang="en-US" sz="2500" dirty="0">
                <a:solidFill>
                  <a:schemeClr val="bg1"/>
                </a:solidFill>
                <a:latin typeface="Tahoma" panose="020B0604030504040204" pitchFamily="34" charset="0"/>
              </a:rPr>
              <a:t>Christians Strengthen One Another  (v. 2)</a:t>
            </a:r>
          </a:p>
          <a:p>
            <a:pPr marL="0" indent="692150" eaLnBrk="1" hangingPunct="1">
              <a:buFontTx/>
              <a:buAutoNum type="romanUcPeriod"/>
            </a:pPr>
            <a:r>
              <a:rPr lang="en-US" altLang="en-US" sz="2500" dirty="0">
                <a:solidFill>
                  <a:schemeClr val="bg1"/>
                </a:solidFill>
                <a:latin typeface="Tahoma" panose="020B0604030504040204" pitchFamily="34" charset="0"/>
              </a:rPr>
              <a:t>Christians Face Dangerous Trials  (vv. 3-4)</a:t>
            </a:r>
          </a:p>
          <a:p>
            <a:pPr marL="0" indent="692150" eaLnBrk="1" hangingPunct="1">
              <a:buFontTx/>
              <a:buAutoNum type="romanUcPeriod"/>
            </a:pPr>
            <a:r>
              <a:rPr lang="en-US" altLang="en-US" sz="2500" dirty="0">
                <a:solidFill>
                  <a:schemeClr val="bg1"/>
                </a:solidFill>
                <a:latin typeface="Tahoma" panose="020B0604030504040204" pitchFamily="34" charset="0"/>
              </a:rPr>
              <a:t>Christians Face Dangerous Temptations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(v. 5)</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Allows Us To Really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Live  (vv. 6-8)</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Gives Joy and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Fulfillment (vv. 9-10)</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Is a Miracle From God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(vv. 11-13)</a:t>
            </a:r>
          </a:p>
        </p:txBody>
      </p:sp>
    </p:spTree>
    <p:extLst>
      <p:ext uri="{BB962C8B-B14F-4D97-AF65-F5344CB8AC3E}">
        <p14:creationId xmlns:p14="http://schemas.microsoft.com/office/powerpoint/2010/main" val="3607401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1 Thessalonians 3:11</a:t>
            </a:r>
          </a:p>
        </p:txBody>
      </p:sp>
      <p:sp>
        <p:nvSpPr>
          <p:cNvPr id="3" name="Rectangle 2"/>
          <p:cNvSpPr>
            <a:spLocks noChangeArrowheads="1"/>
          </p:cNvSpPr>
          <p:nvPr/>
        </p:nvSpPr>
        <p:spPr bwMode="auto">
          <a:xfrm>
            <a:off x="857250" y="1676400"/>
            <a:ext cx="74295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“Now may our God and Father himself and our Lord Jesus </a:t>
            </a:r>
            <a:r>
              <a:rPr lang="en-US" altLang="en-US" sz="3000" u="sng" dirty="0">
                <a:solidFill>
                  <a:srgbClr val="FFFF00"/>
                </a:solidFill>
                <a:latin typeface="Tahoma" panose="020B0604030504040204" pitchFamily="34" charset="0"/>
                <a:ea typeface="Tahoma" panose="020B0604030504040204" pitchFamily="34" charset="0"/>
                <a:cs typeface="Tahoma" panose="020B0604030504040204" pitchFamily="34" charset="0"/>
              </a:rPr>
              <a:t>clear the way</a:t>
            </a: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 for us to come to you.”</a:t>
            </a:r>
            <a:endParaRPr lang="en-US" altLang="en-US" sz="3000" u="sng"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08964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1 Thessalonians 3:12</a:t>
            </a:r>
          </a:p>
        </p:txBody>
      </p:sp>
      <p:sp>
        <p:nvSpPr>
          <p:cNvPr id="3" name="Rectangle 2"/>
          <p:cNvSpPr>
            <a:spLocks noChangeArrowheads="1"/>
          </p:cNvSpPr>
          <p:nvPr/>
        </p:nvSpPr>
        <p:spPr bwMode="auto">
          <a:xfrm>
            <a:off x="647700" y="1676400"/>
            <a:ext cx="78486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“May </a:t>
            </a:r>
            <a:r>
              <a:rPr lang="en-US" altLang="en-US" sz="3000" u="sng" dirty="0">
                <a:solidFill>
                  <a:srgbClr val="FFFF00"/>
                </a:solidFill>
                <a:latin typeface="Tahoma" panose="020B0604030504040204" pitchFamily="34" charset="0"/>
                <a:ea typeface="Tahoma" panose="020B0604030504040204" pitchFamily="34" charset="0"/>
                <a:cs typeface="Tahoma" panose="020B0604030504040204" pitchFamily="34" charset="0"/>
              </a:rPr>
              <a:t>the Lord make your love increase</a:t>
            </a: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 and overflow for each other and for everyone else, just as ours does for you.”</a:t>
            </a:r>
            <a:endParaRPr lang="en-US" altLang="en-US" sz="3000" u="sng"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8948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Titus 3:3</a:t>
            </a:r>
          </a:p>
        </p:txBody>
      </p:sp>
      <p:sp>
        <p:nvSpPr>
          <p:cNvPr id="3" name="Rectangle 2"/>
          <p:cNvSpPr>
            <a:spLocks noChangeArrowheads="1"/>
          </p:cNvSpPr>
          <p:nvPr/>
        </p:nvSpPr>
        <p:spPr bwMode="auto">
          <a:xfrm>
            <a:off x="704850" y="1600200"/>
            <a:ext cx="77343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“At one time we too were foolish, disobedient, deceived and enslaved by all kinds of passions and pleasures. We lived in malice and envy, </a:t>
            </a:r>
            <a:r>
              <a:rPr lang="en-US" altLang="en-US" sz="3000" u="sng" dirty="0">
                <a:solidFill>
                  <a:srgbClr val="FFFF00"/>
                </a:solidFill>
                <a:latin typeface="Tahoma" panose="020B0604030504040204" pitchFamily="34" charset="0"/>
                <a:ea typeface="Tahoma" panose="020B0604030504040204" pitchFamily="34" charset="0"/>
                <a:cs typeface="Tahoma" panose="020B0604030504040204" pitchFamily="34" charset="0"/>
              </a:rPr>
              <a:t>being hated</a:t>
            </a: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 and </a:t>
            </a:r>
            <a:r>
              <a:rPr lang="en-US" altLang="en-US" sz="3000" u="sng" dirty="0">
                <a:solidFill>
                  <a:srgbClr val="FFFF00"/>
                </a:solidFill>
                <a:latin typeface="Tahoma" panose="020B0604030504040204" pitchFamily="34" charset="0"/>
                <a:ea typeface="Tahoma" panose="020B0604030504040204" pitchFamily="34" charset="0"/>
                <a:cs typeface="Tahoma" panose="020B0604030504040204" pitchFamily="34" charset="0"/>
              </a:rPr>
              <a:t>hating one another</a:t>
            </a: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altLang="en-US" sz="3000" u="sng"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82570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647700" y="1524000"/>
            <a:ext cx="78486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5000" b="0" u="sng" dirty="0">
                <a:solidFill>
                  <a:srgbClr val="FFFF00"/>
                </a:solidFill>
                <a:latin typeface="Gill Sans Ultra Bold" panose="020B0A02020104020203" pitchFamily="34" charset="0"/>
                <a:ea typeface="Tahoma" panose="020B0604030504040204" pitchFamily="34" charset="0"/>
                <a:cs typeface="Tahoma" panose="020B0604030504040204" pitchFamily="34" charset="0"/>
              </a:rPr>
              <a:t>Miracle</a:t>
            </a:r>
          </a:p>
        </p:txBody>
      </p:sp>
    </p:spTree>
    <p:extLst>
      <p:ext uri="{BB962C8B-B14F-4D97-AF65-F5344CB8AC3E}">
        <p14:creationId xmlns:p14="http://schemas.microsoft.com/office/powerpoint/2010/main" val="285781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3048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200" b="0" dirty="0">
                <a:solidFill>
                  <a:srgbClr val="FFFF00"/>
                </a:solidFill>
                <a:latin typeface="Gill Sans Ultra Bold" panose="020B0A02020104020203" pitchFamily="34" charset="0"/>
              </a:rPr>
              <a:t>"When He Comes" Part III</a:t>
            </a:r>
          </a:p>
        </p:txBody>
      </p:sp>
      <p:sp>
        <p:nvSpPr>
          <p:cNvPr id="4099" name="Rectangle 3"/>
          <p:cNvSpPr>
            <a:spLocks noChangeArrowheads="1"/>
          </p:cNvSpPr>
          <p:nvPr/>
        </p:nvSpPr>
        <p:spPr bwMode="auto">
          <a:xfrm>
            <a:off x="533400" y="1447800"/>
            <a:ext cx="79248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588" indent="-1588" eaLnBrk="0" hangingPunct="0">
              <a:spcBef>
                <a:spcPct val="20000"/>
              </a:spcBef>
              <a:buChar char="•"/>
              <a:tabLst>
                <a:tab pos="4005263" algn="l"/>
              </a:tabLst>
              <a:defRPr sz="3200">
                <a:solidFill>
                  <a:schemeClr val="tx1"/>
                </a:solidFill>
                <a:latin typeface="Arial" panose="020B0604020202020204" pitchFamily="34" charset="0"/>
              </a:defRPr>
            </a:lvl1pPr>
            <a:lvl2pPr marL="1082675" indent="-285750" eaLnBrk="0" hangingPunct="0">
              <a:spcBef>
                <a:spcPct val="20000"/>
              </a:spcBef>
              <a:buChar char="–"/>
              <a:tabLst>
                <a:tab pos="4005263" algn="l"/>
              </a:tabLst>
              <a:defRPr sz="2800">
                <a:solidFill>
                  <a:schemeClr val="tx1"/>
                </a:solidFill>
                <a:latin typeface="Arial" panose="020B0604020202020204" pitchFamily="34" charset="0"/>
              </a:defRPr>
            </a:lvl2pPr>
            <a:lvl3pPr marL="1425575" indent="-228600" eaLnBrk="0" hangingPunct="0">
              <a:spcBef>
                <a:spcPct val="20000"/>
              </a:spcBef>
              <a:buChar char="•"/>
              <a:tabLst>
                <a:tab pos="4005263" algn="l"/>
              </a:tabLst>
              <a:defRPr sz="2400">
                <a:solidFill>
                  <a:schemeClr val="tx1"/>
                </a:solidFill>
                <a:latin typeface="Arial" panose="020B0604020202020204" pitchFamily="34" charset="0"/>
              </a:defRPr>
            </a:lvl3pPr>
            <a:lvl4pPr marL="1768475" indent="-228600" eaLnBrk="0" hangingPunct="0">
              <a:spcBef>
                <a:spcPct val="20000"/>
              </a:spcBef>
              <a:buChar char="–"/>
              <a:tabLst>
                <a:tab pos="4005263" algn="l"/>
              </a:tabLst>
              <a:defRPr sz="2000">
                <a:solidFill>
                  <a:schemeClr val="tx1"/>
                </a:solidFill>
                <a:latin typeface="Arial" panose="020B0604020202020204" pitchFamily="34" charset="0"/>
              </a:defRPr>
            </a:lvl4pPr>
            <a:lvl5pPr marL="2111375" indent="-228600" eaLnBrk="0" hangingPunct="0">
              <a:spcBef>
                <a:spcPct val="20000"/>
              </a:spcBef>
              <a:buChar char="»"/>
              <a:tabLst>
                <a:tab pos="4005263" algn="l"/>
              </a:tabLst>
              <a:defRPr sz="2000">
                <a:solidFill>
                  <a:schemeClr val="tx1"/>
                </a:solidFill>
                <a:latin typeface="Arial" panose="020B0604020202020204" pitchFamily="34" charset="0"/>
              </a:defRPr>
            </a:lvl5pPr>
            <a:lvl6pPr marL="25685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6pPr>
            <a:lvl7pPr marL="30257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7pPr>
            <a:lvl8pPr marL="34829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8pPr>
            <a:lvl9pPr marL="39401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9pPr>
          </a:lstStyle>
          <a:p>
            <a:pPr marL="0" indent="692150" eaLnBrk="1" hangingPunct="1">
              <a:buFontTx/>
              <a:buAutoNum type="romanUcPeriod"/>
            </a:pPr>
            <a:r>
              <a:rPr lang="en-US" altLang="en-US" sz="2500" dirty="0">
                <a:solidFill>
                  <a:schemeClr val="bg1"/>
                </a:solidFill>
                <a:latin typeface="Tahoma" panose="020B0604030504040204" pitchFamily="34" charset="0"/>
              </a:rPr>
              <a:t>To Be Alone Is Never Desirable  (v. 1)</a:t>
            </a:r>
          </a:p>
          <a:p>
            <a:pPr marL="0" indent="692150" eaLnBrk="1" hangingPunct="1">
              <a:buFontTx/>
              <a:buAutoNum type="romanUcPeriod"/>
            </a:pPr>
            <a:r>
              <a:rPr lang="en-US" altLang="en-US" sz="2500" dirty="0">
                <a:solidFill>
                  <a:schemeClr val="bg1"/>
                </a:solidFill>
                <a:latin typeface="Tahoma" panose="020B0604030504040204" pitchFamily="34" charset="0"/>
              </a:rPr>
              <a:t>Christians Strengthen One Another  (v. 2)</a:t>
            </a:r>
          </a:p>
          <a:p>
            <a:pPr marL="0" indent="692150" eaLnBrk="1" hangingPunct="1">
              <a:buFontTx/>
              <a:buAutoNum type="romanUcPeriod"/>
            </a:pPr>
            <a:r>
              <a:rPr lang="en-US" altLang="en-US" sz="2500" dirty="0">
                <a:solidFill>
                  <a:schemeClr val="bg1"/>
                </a:solidFill>
                <a:latin typeface="Tahoma" panose="020B0604030504040204" pitchFamily="34" charset="0"/>
              </a:rPr>
              <a:t>Christians Face Dangerous Trials  (vv. 3-4)</a:t>
            </a:r>
          </a:p>
          <a:p>
            <a:pPr marL="0" indent="692150" eaLnBrk="1" hangingPunct="1">
              <a:buFontTx/>
              <a:buAutoNum type="romanUcPeriod"/>
            </a:pPr>
            <a:r>
              <a:rPr lang="en-US" altLang="en-US" sz="2500" dirty="0">
                <a:solidFill>
                  <a:schemeClr val="bg1"/>
                </a:solidFill>
                <a:latin typeface="Tahoma" panose="020B0604030504040204" pitchFamily="34" charset="0"/>
              </a:rPr>
              <a:t>Christians Face Dangerous Temptations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(v. 5)</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Allows Us To Really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Live  (vv. 6-8)</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Gives Joy and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Fulfillment (vv. 9-10)</a:t>
            </a:r>
          </a:p>
          <a:p>
            <a:pPr marL="0" indent="692150" eaLnBrk="1" hangingPunct="1">
              <a:buFontTx/>
              <a:buAutoNum type="romanUcPeriod"/>
            </a:pPr>
            <a:r>
              <a:rPr lang="en-US" altLang="en-US" sz="2500" dirty="0">
                <a:solidFill>
                  <a:schemeClr val="bg1"/>
                </a:solidFill>
                <a:latin typeface="Tahoma" panose="020B0604030504040204" pitchFamily="34" charset="0"/>
              </a:rPr>
              <a:t>Christian Fellowship Is a Miracle From God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        (vv. 11-13)</a:t>
            </a:r>
          </a:p>
        </p:txBody>
      </p:sp>
    </p:spTree>
    <p:extLst>
      <p:ext uri="{BB962C8B-B14F-4D97-AF65-F5344CB8AC3E}">
        <p14:creationId xmlns:p14="http://schemas.microsoft.com/office/powerpoint/2010/main" val="1899809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22746" y="2286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0" dirty="0">
                <a:solidFill>
                  <a:srgbClr val="FFFF00"/>
                </a:solidFill>
                <a:latin typeface="Gill Sans Ultra Bold" panose="020B0A02020104020203" pitchFamily="34" charset="0"/>
              </a:rPr>
              <a:t>“When He Comes”</a:t>
            </a:r>
          </a:p>
          <a:p>
            <a:pPr algn="ctr" eaLnBrk="1" hangingPunct="1">
              <a:spcBef>
                <a:spcPct val="0"/>
              </a:spcBef>
              <a:buFontTx/>
              <a:buNone/>
            </a:pPr>
            <a:r>
              <a:rPr lang="en-US" altLang="en-US" sz="3000" b="0" dirty="0">
                <a:solidFill>
                  <a:schemeClr val="bg1"/>
                </a:solidFill>
                <a:latin typeface="Gill Sans Ultra Bold" panose="020B0A02020104020203" pitchFamily="34" charset="0"/>
              </a:rPr>
              <a:t>The First Letter to the Thessalonians</a:t>
            </a:r>
          </a:p>
        </p:txBody>
      </p:sp>
      <p:sp>
        <p:nvSpPr>
          <p:cNvPr id="4099" name="Rectangle 3"/>
          <p:cNvSpPr>
            <a:spLocks noChangeArrowheads="1"/>
          </p:cNvSpPr>
          <p:nvPr/>
        </p:nvSpPr>
        <p:spPr bwMode="auto">
          <a:xfrm>
            <a:off x="967854" y="1828800"/>
            <a:ext cx="71628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588" indent="-1588" eaLnBrk="0" hangingPunct="0">
              <a:spcBef>
                <a:spcPct val="20000"/>
              </a:spcBef>
              <a:buChar char="•"/>
              <a:tabLst>
                <a:tab pos="4005263" algn="l"/>
              </a:tabLst>
              <a:defRPr sz="3200">
                <a:solidFill>
                  <a:schemeClr val="tx1"/>
                </a:solidFill>
                <a:latin typeface="Arial" panose="020B0604020202020204" pitchFamily="34" charset="0"/>
              </a:defRPr>
            </a:lvl1pPr>
            <a:lvl2pPr marL="1082675" indent="-285750" eaLnBrk="0" hangingPunct="0">
              <a:spcBef>
                <a:spcPct val="20000"/>
              </a:spcBef>
              <a:buChar char="–"/>
              <a:tabLst>
                <a:tab pos="4005263" algn="l"/>
              </a:tabLst>
              <a:defRPr sz="2800">
                <a:solidFill>
                  <a:schemeClr val="tx1"/>
                </a:solidFill>
                <a:latin typeface="Arial" panose="020B0604020202020204" pitchFamily="34" charset="0"/>
              </a:defRPr>
            </a:lvl2pPr>
            <a:lvl3pPr marL="1425575" indent="-228600" eaLnBrk="0" hangingPunct="0">
              <a:spcBef>
                <a:spcPct val="20000"/>
              </a:spcBef>
              <a:buChar char="•"/>
              <a:tabLst>
                <a:tab pos="4005263" algn="l"/>
              </a:tabLst>
              <a:defRPr sz="2400">
                <a:solidFill>
                  <a:schemeClr val="tx1"/>
                </a:solidFill>
                <a:latin typeface="Arial" panose="020B0604020202020204" pitchFamily="34" charset="0"/>
              </a:defRPr>
            </a:lvl3pPr>
            <a:lvl4pPr marL="1768475" indent="-228600" eaLnBrk="0" hangingPunct="0">
              <a:spcBef>
                <a:spcPct val="20000"/>
              </a:spcBef>
              <a:buChar char="–"/>
              <a:tabLst>
                <a:tab pos="4005263" algn="l"/>
              </a:tabLst>
              <a:defRPr sz="2000">
                <a:solidFill>
                  <a:schemeClr val="tx1"/>
                </a:solidFill>
                <a:latin typeface="Arial" panose="020B0604020202020204" pitchFamily="34" charset="0"/>
              </a:defRPr>
            </a:lvl4pPr>
            <a:lvl5pPr marL="2111375" indent="-228600" eaLnBrk="0" hangingPunct="0">
              <a:spcBef>
                <a:spcPct val="20000"/>
              </a:spcBef>
              <a:buChar char="»"/>
              <a:tabLst>
                <a:tab pos="4005263" algn="l"/>
              </a:tabLst>
              <a:defRPr sz="2000">
                <a:solidFill>
                  <a:schemeClr val="tx1"/>
                </a:solidFill>
                <a:latin typeface="Arial" panose="020B0604020202020204" pitchFamily="34" charset="0"/>
              </a:defRPr>
            </a:lvl5pPr>
            <a:lvl6pPr marL="25685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6pPr>
            <a:lvl7pPr marL="30257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7pPr>
            <a:lvl8pPr marL="34829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8pPr>
            <a:lvl9pPr marL="3940175" indent="-228600" eaLnBrk="0" fontAlgn="base" hangingPunct="0">
              <a:spcBef>
                <a:spcPct val="20000"/>
              </a:spcBef>
              <a:spcAft>
                <a:spcPct val="0"/>
              </a:spcAft>
              <a:buChar char="»"/>
              <a:tabLst>
                <a:tab pos="4005263" algn="l"/>
              </a:tabLst>
              <a:defRPr sz="2000">
                <a:solidFill>
                  <a:schemeClr val="tx1"/>
                </a:solidFill>
                <a:latin typeface="Arial" panose="020B0604020202020204" pitchFamily="34" charset="0"/>
              </a:defRPr>
            </a:lvl9pPr>
          </a:lstStyle>
          <a:p>
            <a:pPr marL="0" indent="0" eaLnBrk="1" hangingPunct="1">
              <a:buNone/>
            </a:pPr>
            <a:r>
              <a:rPr lang="en-US" altLang="en-US" sz="2500" dirty="0">
                <a:solidFill>
                  <a:srgbClr val="FFFF00"/>
                </a:solidFill>
                <a:latin typeface="Tahoma" panose="020B0604030504040204" pitchFamily="34" charset="0"/>
              </a:rPr>
              <a:t>November 27 </a:t>
            </a:r>
            <a:r>
              <a:rPr lang="en-US" altLang="en-US" sz="2500" dirty="0">
                <a:solidFill>
                  <a:schemeClr val="bg1"/>
                </a:solidFill>
                <a:latin typeface="Tahoma" panose="020B0604030504040204" pitchFamily="34" charset="0"/>
              </a:rPr>
              <a:t>– Chapter One </a:t>
            </a:r>
            <a:br>
              <a:rPr lang="en-US" altLang="en-US" sz="2500" dirty="0">
                <a:solidFill>
                  <a:schemeClr val="bg1"/>
                </a:solidFill>
                <a:latin typeface="Tahoma" panose="020B0604030504040204" pitchFamily="34" charset="0"/>
              </a:rPr>
            </a:br>
            <a:r>
              <a:rPr lang="en-US" altLang="en-US" sz="2500" dirty="0">
                <a:solidFill>
                  <a:schemeClr val="bg1"/>
                </a:solidFill>
                <a:latin typeface="Tahoma" panose="020B0604030504040204" pitchFamily="34" charset="0"/>
              </a:rPr>
              <a:t>“Evidence of True Faith”</a:t>
            </a:r>
          </a:p>
          <a:p>
            <a:pPr marL="0" indent="0" eaLnBrk="1" hangingPunct="1">
              <a:buNone/>
            </a:pPr>
            <a:r>
              <a:rPr lang="en-US" altLang="en-US" sz="2500" dirty="0">
                <a:solidFill>
                  <a:srgbClr val="FFFF00"/>
                </a:solidFill>
                <a:latin typeface="Tahoma" panose="020B0604030504040204" pitchFamily="34" charset="0"/>
              </a:rPr>
              <a:t>December 4 </a:t>
            </a:r>
            <a:r>
              <a:rPr lang="en-US" altLang="en-US" sz="2500" dirty="0">
                <a:solidFill>
                  <a:schemeClr val="bg1"/>
                </a:solidFill>
                <a:latin typeface="Tahoma" panose="020B0604030504040204" pitchFamily="34" charset="0"/>
              </a:rPr>
              <a:t>– Chapter Two</a:t>
            </a:r>
          </a:p>
          <a:p>
            <a:pPr marL="0" indent="0" eaLnBrk="1" hangingPunct="1">
              <a:buNone/>
            </a:pPr>
            <a:r>
              <a:rPr lang="en-US" altLang="en-US" sz="2500" dirty="0">
                <a:solidFill>
                  <a:schemeClr val="bg1"/>
                </a:solidFill>
                <a:latin typeface="Tahoma" panose="020B0604030504040204" pitchFamily="34" charset="0"/>
              </a:rPr>
              <a:t>“Portrait of a Godly Shepherd”</a:t>
            </a:r>
            <a:br>
              <a:rPr lang="en-US" altLang="en-US" sz="2500" dirty="0">
                <a:solidFill>
                  <a:schemeClr val="bg1"/>
                </a:solidFill>
                <a:latin typeface="Tahoma" panose="020B0604030504040204" pitchFamily="34" charset="0"/>
              </a:rPr>
            </a:br>
            <a:r>
              <a:rPr lang="en-US" altLang="en-US" sz="2500" dirty="0">
                <a:solidFill>
                  <a:srgbClr val="FFFF00"/>
                </a:solidFill>
                <a:latin typeface="Tahoma" panose="020B0604030504040204" pitchFamily="34" charset="0"/>
              </a:rPr>
              <a:t>December 11 </a:t>
            </a:r>
            <a:r>
              <a:rPr lang="en-US" altLang="en-US" sz="2500" dirty="0">
                <a:solidFill>
                  <a:schemeClr val="bg1"/>
                </a:solidFill>
                <a:latin typeface="Tahoma" panose="020B0604030504040204" pitchFamily="34" charset="0"/>
              </a:rPr>
              <a:t>– Chapter Three</a:t>
            </a:r>
          </a:p>
          <a:p>
            <a:pPr marL="0" indent="0" eaLnBrk="1" hangingPunct="1">
              <a:buNone/>
            </a:pPr>
            <a:r>
              <a:rPr lang="en-US" altLang="en-US" sz="2500" dirty="0">
                <a:solidFill>
                  <a:schemeClr val="bg1"/>
                </a:solidFill>
                <a:latin typeface="Tahoma" panose="020B0604030504040204" pitchFamily="34" charset="0"/>
              </a:rPr>
              <a:t>“The Connection Among Christians” </a:t>
            </a:r>
          </a:p>
          <a:p>
            <a:pPr marL="0" indent="0" eaLnBrk="1" hangingPunct="1">
              <a:buNone/>
            </a:pPr>
            <a:r>
              <a:rPr lang="en-US" altLang="en-US" sz="2500" dirty="0">
                <a:solidFill>
                  <a:srgbClr val="FFFF00"/>
                </a:solidFill>
                <a:latin typeface="Tahoma" panose="020B0604030504040204" pitchFamily="34" charset="0"/>
              </a:rPr>
              <a:t>December 18 </a:t>
            </a:r>
            <a:r>
              <a:rPr lang="en-US" altLang="en-US" sz="2500" dirty="0">
                <a:solidFill>
                  <a:schemeClr val="bg1"/>
                </a:solidFill>
                <a:latin typeface="Tahoma" panose="020B0604030504040204" pitchFamily="34" charset="0"/>
              </a:rPr>
              <a:t>– Chapter Four</a:t>
            </a:r>
          </a:p>
          <a:p>
            <a:pPr marL="0" indent="0" eaLnBrk="1" hangingPunct="1">
              <a:buNone/>
            </a:pPr>
            <a:r>
              <a:rPr lang="en-US" altLang="en-US" sz="2500" dirty="0">
                <a:solidFill>
                  <a:schemeClr val="bg1"/>
                </a:solidFill>
                <a:latin typeface="Tahoma" panose="020B0604030504040204" pitchFamily="34" charset="0"/>
              </a:rPr>
              <a:t>“Sanctification and Resurrection”</a:t>
            </a:r>
          </a:p>
          <a:p>
            <a:pPr marL="0" indent="0" eaLnBrk="1" hangingPunct="1">
              <a:buNone/>
            </a:pPr>
            <a:r>
              <a:rPr lang="en-US" altLang="en-US" sz="2500" dirty="0">
                <a:solidFill>
                  <a:srgbClr val="FFFF00"/>
                </a:solidFill>
                <a:latin typeface="Tahoma" panose="020B0604030504040204" pitchFamily="34" charset="0"/>
              </a:rPr>
              <a:t>December 25 </a:t>
            </a:r>
            <a:r>
              <a:rPr lang="en-US" altLang="en-US" sz="2500" dirty="0">
                <a:solidFill>
                  <a:schemeClr val="bg1"/>
                </a:solidFill>
                <a:latin typeface="Tahoma" panose="020B0604030504040204" pitchFamily="34" charset="0"/>
              </a:rPr>
              <a:t>– Chapter Five</a:t>
            </a:r>
          </a:p>
          <a:p>
            <a:pPr marL="0" indent="0" eaLnBrk="1" hangingPunct="1">
              <a:buNone/>
            </a:pPr>
            <a:r>
              <a:rPr lang="en-US" altLang="en-US" sz="2500" dirty="0">
                <a:solidFill>
                  <a:schemeClr val="bg1"/>
                </a:solidFill>
                <a:latin typeface="Tahoma" panose="020B0604030504040204" pitchFamily="34" charset="0"/>
              </a:rPr>
              <a:t>“Ready for the Lord’s Return </a:t>
            </a:r>
          </a:p>
        </p:txBody>
      </p:sp>
    </p:spTree>
    <p:extLst>
      <p:ext uri="{BB962C8B-B14F-4D97-AF65-F5344CB8AC3E}">
        <p14:creationId xmlns:p14="http://schemas.microsoft.com/office/powerpoint/2010/main" val="7049326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8777" r="7114"/>
          <a:stretch/>
        </p:blipFill>
        <p:spPr>
          <a:xfrm>
            <a:off x="-1" y="0"/>
            <a:ext cx="9144001" cy="6858000"/>
          </a:xfrm>
          <a:prstGeom prst="rect">
            <a:avLst/>
          </a:prstGeom>
        </p:spPr>
      </p:pic>
      <p:sp>
        <p:nvSpPr>
          <p:cNvPr id="3" name="Rectangle 2"/>
          <p:cNvSpPr>
            <a:spLocks noChangeArrowheads="1"/>
          </p:cNvSpPr>
          <p:nvPr/>
        </p:nvSpPr>
        <p:spPr bwMode="auto">
          <a:xfrm>
            <a:off x="-152400" y="17526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7000" b="0" dirty="0">
                <a:solidFill>
                  <a:srgbClr val="DEA900"/>
                </a:solidFill>
                <a:latin typeface="Gill Sans Ultra Bold" panose="020B0A02020104020203" pitchFamily="34" charset="0"/>
              </a:rPr>
              <a:t>WHEN </a:t>
            </a:r>
            <a:br>
              <a:rPr lang="en-US" altLang="en-US" sz="7000" b="0" dirty="0">
                <a:solidFill>
                  <a:srgbClr val="DEA900"/>
                </a:solidFill>
                <a:latin typeface="Gill Sans Ultra Bold" panose="020B0A02020104020203" pitchFamily="34" charset="0"/>
              </a:rPr>
            </a:br>
            <a:r>
              <a:rPr lang="en-US" altLang="en-US" sz="7000" b="0" dirty="0">
                <a:solidFill>
                  <a:srgbClr val="DEA900"/>
                </a:solidFill>
                <a:latin typeface="Gill Sans Ultra Bold" panose="020B0A02020104020203" pitchFamily="34" charset="0"/>
              </a:rPr>
              <a:t>HE COMES</a:t>
            </a:r>
          </a:p>
        </p:txBody>
      </p:sp>
      <p:sp>
        <p:nvSpPr>
          <p:cNvPr id="4" name="Rectangle 3"/>
          <p:cNvSpPr>
            <a:spLocks noChangeArrowheads="1"/>
          </p:cNvSpPr>
          <p:nvPr/>
        </p:nvSpPr>
        <p:spPr bwMode="auto">
          <a:xfrm>
            <a:off x="-66910" y="59436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0" dirty="0">
                <a:solidFill>
                  <a:srgbClr val="DEA900"/>
                </a:solidFill>
                <a:latin typeface="Impact" panose="020B0806030902050204" pitchFamily="34" charset="0"/>
              </a:rPr>
              <a:t>The First Letter to the Thessalonians</a:t>
            </a:r>
          </a:p>
        </p:txBody>
      </p:sp>
    </p:spTree>
    <p:extLst>
      <p:ext uri="{BB962C8B-B14F-4D97-AF65-F5344CB8AC3E}">
        <p14:creationId xmlns:p14="http://schemas.microsoft.com/office/powerpoint/2010/main" val="212432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000" b="0" dirty="0">
                <a:solidFill>
                  <a:srgbClr val="FFFF00"/>
                </a:solidFill>
                <a:latin typeface="Gill Sans Ultra Bold" panose="020B0A02020104020203" pitchFamily="34" charset="0"/>
              </a:rPr>
              <a:t>Picture from last week of the rioters</a:t>
            </a:r>
          </a:p>
        </p:txBody>
      </p:sp>
      <p:pic>
        <p:nvPicPr>
          <p:cNvPr id="1025" name="Picture 1" descr="cl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l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 cy="9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16728" y="-69695"/>
            <a:ext cx="9236927" cy="6927695"/>
          </a:xfrm>
          <a:prstGeom prst="rect">
            <a:avLst/>
          </a:prstGeom>
        </p:spPr>
      </p:pic>
    </p:spTree>
    <p:extLst>
      <p:ext uri="{BB962C8B-B14F-4D97-AF65-F5344CB8AC3E}">
        <p14:creationId xmlns:p14="http://schemas.microsoft.com/office/powerpoint/2010/main" val="2379022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1 Thessalonians 2:17-20</a:t>
            </a:r>
          </a:p>
        </p:txBody>
      </p:sp>
      <p:sp>
        <p:nvSpPr>
          <p:cNvPr id="3" name="Rectangle 2"/>
          <p:cNvSpPr>
            <a:spLocks noChangeArrowheads="1"/>
          </p:cNvSpPr>
          <p:nvPr/>
        </p:nvSpPr>
        <p:spPr bwMode="auto">
          <a:xfrm>
            <a:off x="628650" y="1600200"/>
            <a:ext cx="78867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100" dirty="0">
                <a:solidFill>
                  <a:schemeClr val="bg1"/>
                </a:solidFill>
                <a:latin typeface="Tahoma" panose="020B0604030504040204" pitchFamily="34" charset="0"/>
                <a:ea typeface="Tahoma" panose="020B0604030504040204" pitchFamily="34" charset="0"/>
                <a:cs typeface="Tahoma" panose="020B0604030504040204" pitchFamily="34" charset="0"/>
              </a:rPr>
              <a:t>“But, brothers, when we were torn away from you for a short time (in person, not in thought), out of our intense longing we made every effort to see you. For we wanted to come to you—certainly I, Paul, did, again and again—but Satan stopped us…</a:t>
            </a:r>
            <a:endParaRPr lang="en-US" altLang="en-US" sz="31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11628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1 Thessalonians 2:17-20</a:t>
            </a:r>
          </a:p>
        </p:txBody>
      </p:sp>
      <p:sp>
        <p:nvSpPr>
          <p:cNvPr id="3" name="Rectangle 2"/>
          <p:cNvSpPr>
            <a:spLocks noChangeArrowheads="1"/>
          </p:cNvSpPr>
          <p:nvPr/>
        </p:nvSpPr>
        <p:spPr bwMode="auto">
          <a:xfrm>
            <a:off x="628650" y="1600200"/>
            <a:ext cx="78867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100" dirty="0">
                <a:solidFill>
                  <a:schemeClr val="bg1"/>
                </a:solidFill>
                <a:latin typeface="Tahoma" panose="020B0604030504040204" pitchFamily="34" charset="0"/>
                <a:ea typeface="Tahoma" panose="020B0604030504040204" pitchFamily="34" charset="0"/>
                <a:cs typeface="Tahoma" panose="020B0604030504040204" pitchFamily="34" charset="0"/>
              </a:rPr>
              <a:t>“For what is our hope, our joy, or the crown in which we will glory in the presence of our Lord Jesus when he comes? Is it not you? Indeed, you are our glory and joy.” </a:t>
            </a:r>
            <a:endParaRPr lang="en-US" altLang="en-US" sz="31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50627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381000"/>
            <a:ext cx="9144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0" b="0" dirty="0">
                <a:solidFill>
                  <a:srgbClr val="FFFF00"/>
                </a:solidFill>
                <a:latin typeface="Gill Sans Ultra Bold" panose="020B0A02020104020203" pitchFamily="34" charset="0"/>
              </a:rPr>
              <a:t>1 Thessalonians 3:1</a:t>
            </a:r>
          </a:p>
        </p:txBody>
      </p:sp>
      <p:sp>
        <p:nvSpPr>
          <p:cNvPr id="3" name="Rectangle 2"/>
          <p:cNvSpPr>
            <a:spLocks noChangeArrowheads="1"/>
          </p:cNvSpPr>
          <p:nvPr/>
        </p:nvSpPr>
        <p:spPr bwMode="auto">
          <a:xfrm>
            <a:off x="647700" y="1600200"/>
            <a:ext cx="78486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“So when we could stand it no longer, we thought it best to be </a:t>
            </a:r>
            <a:r>
              <a:rPr lang="en-US" altLang="en-US" sz="3000" u="sng" dirty="0">
                <a:solidFill>
                  <a:srgbClr val="FFFF00"/>
                </a:solidFill>
                <a:latin typeface="Tahoma" panose="020B0604030504040204" pitchFamily="34" charset="0"/>
                <a:ea typeface="Tahoma" panose="020B0604030504040204" pitchFamily="34" charset="0"/>
                <a:cs typeface="Tahoma" panose="020B0604030504040204" pitchFamily="34" charset="0"/>
              </a:rPr>
              <a:t>left by ourselves</a:t>
            </a:r>
            <a:r>
              <a:rPr lang="en-US" altLang="en-US" sz="3000" dirty="0">
                <a:solidFill>
                  <a:schemeClr val="bg1"/>
                </a:solidFill>
                <a:latin typeface="Tahoma" panose="020B0604030504040204" pitchFamily="34" charset="0"/>
                <a:ea typeface="Tahoma" panose="020B0604030504040204" pitchFamily="34" charset="0"/>
                <a:cs typeface="Tahoma" panose="020B0604030504040204" pitchFamily="34" charset="0"/>
              </a:rPr>
              <a:t> in Athens.”</a:t>
            </a:r>
            <a:endParaRPr lang="en-US" altLang="en-US" sz="30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70869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762000" y="1143000"/>
            <a:ext cx="75438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863600" indent="-285750" eaLnBrk="0" hangingPunct="0">
              <a:spcBef>
                <a:spcPct val="20000"/>
              </a:spcBef>
              <a:buChar char="–"/>
              <a:defRPr sz="2800">
                <a:solidFill>
                  <a:schemeClr val="tx1"/>
                </a:solidFill>
                <a:latin typeface="Arial" panose="020B0604020202020204" pitchFamily="34" charset="0"/>
              </a:defRPr>
            </a:lvl2pPr>
            <a:lvl3pPr marL="12065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0" u="sng" dirty="0">
                <a:solidFill>
                  <a:srgbClr val="FFFF00"/>
                </a:solidFill>
                <a:latin typeface="Gill Sans Ultra Bold" panose="020B0A02020104020203" pitchFamily="34" charset="0"/>
              </a:rPr>
              <a:t>Desirable</a:t>
            </a:r>
            <a:endParaRPr lang="en-US" altLang="en-US" sz="5500" b="0" u="sng" dirty="0">
              <a:solidFill>
                <a:schemeClr val="bg1"/>
              </a:solidFill>
              <a:latin typeface="Gill Sans Ultra Bold" panose="020B0A02020104020203" pitchFamily="34" charset="0"/>
            </a:endParaRP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46701</TotalTime>
  <Words>1224</Words>
  <Application>Microsoft Office PowerPoint</Application>
  <PresentationFormat>On-screen Show (4:3)</PresentationFormat>
  <Paragraphs>215</Paragraphs>
  <Slides>48</Slides>
  <Notes>48</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Hope Community Church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Manwiller</dc:creator>
  <cp:lastModifiedBy>Paul Manwiller</cp:lastModifiedBy>
  <cp:revision>1022</cp:revision>
  <dcterms:created xsi:type="dcterms:W3CDTF">2010-04-07T15:16:13Z</dcterms:created>
  <dcterms:modified xsi:type="dcterms:W3CDTF">2016-12-11T05:01:28Z</dcterms:modified>
</cp:coreProperties>
</file>