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1"/>
  </p:notesMasterIdLst>
  <p:handoutMasterIdLst>
    <p:handoutMasterId r:id="rId52"/>
  </p:handoutMasterIdLst>
  <p:sldIdLst>
    <p:sldId id="857" r:id="rId2"/>
    <p:sldId id="834" r:id="rId3"/>
    <p:sldId id="973" r:id="rId4"/>
    <p:sldId id="969" r:id="rId5"/>
    <p:sldId id="771" r:id="rId6"/>
    <p:sldId id="1105" r:id="rId7"/>
    <p:sldId id="1106" r:id="rId8"/>
    <p:sldId id="1107" r:id="rId9"/>
    <p:sldId id="1108" r:id="rId10"/>
    <p:sldId id="970" r:id="rId11"/>
    <p:sldId id="1138" r:id="rId12"/>
    <p:sldId id="1110" r:id="rId13"/>
    <p:sldId id="1111" r:id="rId14"/>
    <p:sldId id="1112" r:id="rId15"/>
    <p:sldId id="1113" r:id="rId16"/>
    <p:sldId id="1037" r:id="rId17"/>
    <p:sldId id="1074" r:id="rId18"/>
    <p:sldId id="1114" r:id="rId19"/>
    <p:sldId id="1115" r:id="rId20"/>
    <p:sldId id="1116" r:id="rId21"/>
    <p:sldId id="1117" r:id="rId22"/>
    <p:sldId id="1075" r:id="rId23"/>
    <p:sldId id="1118" r:id="rId24"/>
    <p:sldId id="1119" r:id="rId25"/>
    <p:sldId id="1120" r:id="rId26"/>
    <p:sldId id="1139" r:id="rId27"/>
    <p:sldId id="1121" r:id="rId28"/>
    <p:sldId id="1039" r:id="rId29"/>
    <p:sldId id="1122" r:id="rId30"/>
    <p:sldId id="1123" r:id="rId31"/>
    <p:sldId id="1140" r:id="rId32"/>
    <p:sldId id="1125" r:id="rId33"/>
    <p:sldId id="1126" r:id="rId34"/>
    <p:sldId id="1127" r:id="rId35"/>
    <p:sldId id="1128" r:id="rId36"/>
    <p:sldId id="1076" r:id="rId37"/>
    <p:sldId id="1129" r:id="rId38"/>
    <p:sldId id="1077" r:id="rId39"/>
    <p:sldId id="1141" r:id="rId40"/>
    <p:sldId id="1079" r:id="rId41"/>
    <p:sldId id="1080" r:id="rId42"/>
    <p:sldId id="1131" r:id="rId43"/>
    <p:sldId id="1081" r:id="rId44"/>
    <p:sldId id="1082" r:id="rId45"/>
    <p:sldId id="1132" r:id="rId46"/>
    <p:sldId id="1133" r:id="rId47"/>
    <p:sldId id="1142" r:id="rId48"/>
    <p:sldId id="1073" r:id="rId49"/>
    <p:sldId id="1030" r:id="rId50"/>
  </p:sldIdLst>
  <p:sldSz cx="9144000" cy="6858000" type="screen4x3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5A"/>
    <a:srgbClr val="DEA900"/>
    <a:srgbClr val="814F1D"/>
    <a:srgbClr val="A96329"/>
    <a:srgbClr val="AC4626"/>
    <a:srgbClr val="A26130"/>
    <a:srgbClr val="000000"/>
    <a:srgbClr val="231B0F"/>
    <a:srgbClr val="C17339"/>
    <a:srgbClr val="C3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2" autoAdjust="0"/>
    <p:restoredTop sz="38169" autoAdjust="0"/>
  </p:normalViewPr>
  <p:slideViewPr>
    <p:cSldViewPr>
      <p:cViewPr>
        <p:scale>
          <a:sx n="77" d="100"/>
          <a:sy n="77" d="100"/>
        </p:scale>
        <p:origin x="-12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F6752F0-D904-4508-B33B-9A3A71CCA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7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1663"/>
            <a:ext cx="5607050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3" rIns="93104" bIns="4655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92C2502B-7CF6-4916-BA59-893D98F5B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5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1722DB-A591-4C5B-8EE3-C9C931579CFD}" type="slidenum">
              <a:rPr lang="en-US" altLang="en-US" b="0"/>
              <a:pPr algn="r" eaLnBrk="1" hangingPunct="1"/>
              <a:t>1</a:t>
            </a:fld>
            <a:endParaRPr lang="en-US" altLang="en-US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8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11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1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18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19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2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45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21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26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72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28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29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31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38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39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4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450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40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41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42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44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45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46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32DFCD-FEDD-405B-8CFF-B084B1D3DAAF}" type="slidenum">
              <a:rPr lang="en-US" altLang="en-US" b="0"/>
              <a:pPr algn="r" eaLnBrk="1" hangingPunct="1"/>
              <a:t>47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48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0D06FD-1917-4155-BD46-B49A8718CF68}" type="slidenum">
              <a:rPr lang="en-US" altLang="en-US" b="0"/>
              <a:pPr algn="r" eaLnBrk="1" hangingPunct="1"/>
              <a:t>48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450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1722DB-A591-4C5B-8EE3-C9C931579CFD}" type="slidenum">
              <a:rPr lang="en-US" altLang="en-US" b="0"/>
              <a:pPr algn="r" eaLnBrk="1" hangingPunct="1"/>
              <a:t>49</a:t>
            </a:fld>
            <a:endParaRPr lang="en-US" altLang="en-US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6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5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6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7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8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18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C1FC02-EA6A-4D56-9586-C83FB7F6888C}" type="slidenum">
              <a:rPr lang="en-US" altLang="en-US" b="0"/>
              <a:pPr algn="r" eaLnBrk="1" hangingPunct="1"/>
              <a:t>9</a:t>
            </a:fld>
            <a:endParaRPr lang="en-US" altLang="en-US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46527-C7ED-4C2A-827F-ACDC34302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0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8A1EF-26DF-41C5-8413-F2CF480DE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1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906FB-F898-43A6-8EDC-E1DD39ADF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10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8B4A0-1282-4F1F-B302-4A030B3CC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19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BF139-5559-40C8-9B31-327BC3F3C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806DB-CF53-41E0-B7EC-FCCC6940E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88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F32C6-B79D-448C-A4BC-56E6347C9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0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1347A-FE2E-4600-9892-4ABD769B6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E6F6B-3047-44BD-9635-1CEE1331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C03A5-D6B2-42F3-8B9A-FEBDA910E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5CF1-D80A-49EF-9E16-43F9047FA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08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84AEB2C-926C-44AE-B3C8-5C99810E2C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77" r="711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1752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WHEN </a:t>
            </a:r>
            <a:b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</a:b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HE COMES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6910" y="5943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DEA900"/>
                </a:solidFill>
                <a:latin typeface="Impact" panose="020B0806030902050204" pitchFamily="34" charset="0"/>
              </a:rPr>
              <a:t>The First Letter to the Thessalonians</a:t>
            </a:r>
          </a:p>
        </p:txBody>
      </p:sp>
    </p:spTree>
    <p:extLst>
      <p:ext uri="{BB962C8B-B14F-4D97-AF65-F5344CB8AC3E}">
        <p14:creationId xmlns:p14="http://schemas.microsoft.com/office/powerpoint/2010/main" val="297097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 ask you and urge you in the Lord Jesus to do this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4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/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IV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23622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Pleasing God  (vv. 1-2)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Holy Life  (vv. 3-8)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Brotherly Love  (vv. 9-12)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Raised to Life  (vv. 13-16)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Meet the Lord  (vv. 17-18)</a:t>
            </a:r>
          </a:p>
        </p:txBody>
      </p:sp>
    </p:spTree>
    <p:extLst>
      <p:ext uri="{BB962C8B-B14F-4D97-AF65-F5344CB8AC3E}">
        <p14:creationId xmlns:p14="http://schemas.microsoft.com/office/powerpoint/2010/main" val="175879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is God’s will that you should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sanctified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“That you should avoid sexual immorality.”</a:t>
            </a: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4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Ephesians 5:3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“But among you there must not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a hint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sexual immorality or any kind of impurity.”</a:t>
            </a: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4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“Each of you should learn to control his own body in a way that is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honorable.”</a:t>
            </a: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3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352800" y="1981200"/>
            <a:ext cx="6248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Vessel</a:t>
            </a: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62000"/>
            <a:ext cx="3505200" cy="53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decisions are ruled by</a:t>
            </a:r>
            <a:b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 lust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alt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6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mindset is 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heathen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alt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Romans 1:18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relationship with God is that of being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God’s wrath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8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2746" y="228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0" dirty="0">
                <a:solidFill>
                  <a:schemeClr val="bg1"/>
                </a:solidFill>
                <a:latin typeface="Gill Sans Ultra Bold" panose="020B0A02020104020203" pitchFamily="34" charset="0"/>
              </a:rPr>
              <a:t>The First Letter to the Thessalonians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67854" y="18288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November 27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One </a:t>
            </a:r>
            <a:b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“Evidence of True Faith”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4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Two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“Portrait of a Godly Shepherd”</a:t>
            </a:r>
            <a:b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11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Three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“The Connection Among Christians” 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18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Four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“Sanctification and Resurrection”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25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Five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“Ready for the Lord’s Return </a:t>
            </a:r>
          </a:p>
        </p:txBody>
      </p:sp>
    </p:spTree>
    <p:extLst>
      <p:ext uri="{BB962C8B-B14F-4D97-AF65-F5344CB8AC3E}">
        <p14:creationId xmlns:p14="http://schemas.microsoft.com/office/powerpoint/2010/main" val="35539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do not know God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7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offender would 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 his brother 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advantage of him.”</a:t>
            </a:r>
            <a:endParaRPr lang="en-US" alt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Wrong His Brother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someone else into sin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Defraud someone’s future spouse and defraud your future spouse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an impure example for those you are influencing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Crush the spirit of dear parents and loved ones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Reward evil men who traffic people or people’s images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your family and church to be spiritually affected by your “hidden” sin</a:t>
            </a:r>
            <a:endParaRPr lang="en-US" altLang="en-US" sz="2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4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69308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Lord will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punish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 for all such sins, as we have already told you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warned you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55172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7526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“God did not call us to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impure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called us to “live a </a:t>
            </a:r>
            <a:r>
              <a:rPr lang="en-US" altLang="en-US" sz="3000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life</a:t>
            </a:r>
            <a:r>
              <a:rPr lang="en-US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7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8288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“He who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rejects this instruction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does not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reject man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instead rejects “</a:t>
            </a:r>
            <a:r>
              <a:rPr lang="en-US" altLang="en-US" sz="3000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gives you His Holy Spirit”</a:t>
            </a:r>
          </a:p>
        </p:txBody>
      </p:sp>
    </p:spTree>
    <p:extLst>
      <p:ext uri="{BB962C8B-B14F-4D97-AF65-F5344CB8AC3E}">
        <p14:creationId xmlns:p14="http://schemas.microsoft.com/office/powerpoint/2010/main" val="1408826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/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IV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23622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Pleasing God  (vv. 1-2)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Holy Life  (vv. 3-8)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Brotherly Love  (vv. 9-12)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Raised to Life  (vv. 13-16)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Meet the Lord  (vv. 17-18)</a:t>
            </a:r>
          </a:p>
        </p:txBody>
      </p:sp>
    </p:spTree>
    <p:extLst>
      <p:ext uri="{BB962C8B-B14F-4D97-AF65-F5344CB8AC3E}">
        <p14:creationId xmlns:p14="http://schemas.microsoft.com/office/powerpoint/2010/main" val="70825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000" b="0" dirty="0">
                <a:solidFill>
                  <a:schemeClr val="bg1"/>
                </a:solidFill>
                <a:latin typeface="Gill Sans Ultra Bold" panose="020B0A02020104020203" pitchFamily="34" charset="0"/>
              </a:rPr>
              <a:t>Brotherly Love = </a:t>
            </a:r>
            <a:r>
              <a:rPr lang="en-US" altLang="en-US" sz="5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Philadelphia</a:t>
            </a:r>
          </a:p>
        </p:txBody>
      </p:sp>
    </p:spTree>
    <p:extLst>
      <p:ext uri="{BB962C8B-B14F-4D97-AF65-F5344CB8AC3E}">
        <p14:creationId xmlns:p14="http://schemas.microsoft.com/office/powerpoint/2010/main" val="174038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John 13:35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9150" y="1676400"/>
            <a:ext cx="75057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“By this all men will know that you are my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if you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one another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7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4:10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7526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“Do so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7174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3:13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he strengthen your hearts so that you will be blameless and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presence of our God and Father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our Lord Jesus comes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all his holy ones.”</a:t>
            </a:r>
          </a:p>
        </p:txBody>
      </p:sp>
    </p:spTree>
    <p:extLst>
      <p:ext uri="{BB962C8B-B14F-4D97-AF65-F5344CB8AC3E}">
        <p14:creationId xmlns:p14="http://schemas.microsoft.com/office/powerpoint/2010/main" val="3711628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Loving More and More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981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“Lead a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quiet life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(v. 11)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“Mind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own business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(v. 11)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with your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hands” (v. 11)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“Do not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on anybody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(v. 12)</a:t>
            </a:r>
          </a:p>
        </p:txBody>
      </p:sp>
    </p:spTree>
    <p:extLst>
      <p:ext uri="{BB962C8B-B14F-4D97-AF65-F5344CB8AC3E}">
        <p14:creationId xmlns:p14="http://schemas.microsoft.com/office/powerpoint/2010/main" val="26503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IV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23622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Pleasing God  (vv. 1-2)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Holy Life  (vv. 3-8)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Brotherly Love  (vv. 9-12)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Raised to Life  (vv. 13-16)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Meet the Lord  (vv. 17-18)</a:t>
            </a:r>
          </a:p>
        </p:txBody>
      </p:sp>
    </p:spTree>
    <p:extLst>
      <p:ext uri="{BB962C8B-B14F-4D97-AF65-F5344CB8AC3E}">
        <p14:creationId xmlns:p14="http://schemas.microsoft.com/office/powerpoint/2010/main" val="1197053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1295400"/>
            <a:ext cx="62865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500" dirty="0">
                <a:solidFill>
                  <a:schemeClr val="bg1"/>
                </a:solidFill>
                <a:latin typeface="Gill Sans Ultra Bold" panose="020B0A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living this life </a:t>
            </a:r>
            <a:br>
              <a:rPr lang="en-US" altLang="en-US" sz="4500" dirty="0">
                <a:solidFill>
                  <a:schemeClr val="bg1"/>
                </a:solidFill>
                <a:latin typeface="Gill Sans Ultra Bold" panose="020B0A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500" u="sng" dirty="0">
                <a:solidFill>
                  <a:srgbClr val="FFFF00"/>
                </a:solidFill>
                <a:latin typeface="Gill Sans Ultra Bold" panose="020B0A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ready to meet the Lord</a:t>
            </a:r>
            <a:r>
              <a:rPr lang="en-US" altLang="en-US" sz="4500" dirty="0">
                <a:solidFill>
                  <a:srgbClr val="FFFF00"/>
                </a:solidFill>
                <a:latin typeface="Gill Sans Ultra Bold" panose="020B0A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2041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810265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 do not want you to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ignorant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those who fall asleep.”</a:t>
            </a:r>
          </a:p>
        </p:txBody>
      </p:sp>
    </p:spTree>
    <p:extLst>
      <p:ext uri="{BB962C8B-B14F-4D97-AF65-F5344CB8AC3E}">
        <p14:creationId xmlns:p14="http://schemas.microsoft.com/office/powerpoint/2010/main" val="2805450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We Believe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(vv. 14-15)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8288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died</a:t>
            </a: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rose again</a:t>
            </a: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die in Christ will </a:t>
            </a:r>
            <a:b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like Jesus in rising</a:t>
            </a:r>
          </a:p>
        </p:txBody>
      </p:sp>
    </p:spTree>
    <p:extLst>
      <p:ext uri="{BB962C8B-B14F-4D97-AF65-F5344CB8AC3E}">
        <p14:creationId xmlns:p14="http://schemas.microsoft.com/office/powerpoint/2010/main" val="656241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4:16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in Christ will rise first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35513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u="sng" dirty="0">
                <a:solidFill>
                  <a:srgbClr val="FFFF00"/>
                </a:solidFill>
                <a:latin typeface="Gill Sans Ultra Bold" panose="020B0A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Resurrection</a:t>
            </a:r>
          </a:p>
        </p:txBody>
      </p:sp>
    </p:spTree>
    <p:extLst>
      <p:ext uri="{BB962C8B-B14F-4D97-AF65-F5344CB8AC3E}">
        <p14:creationId xmlns:p14="http://schemas.microsoft.com/office/powerpoint/2010/main" val="788055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2 Corinthians 5:8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250" y="1676400"/>
            <a:ext cx="74295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Absent from the body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with the Lord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99086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26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- - - - - - - - - - - - - - - - - -</a:t>
            </a:r>
            <a:endParaRPr lang="en-US" alt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rot="11007096" flipV="1">
            <a:off x="3886200" y="5267528"/>
            <a:ext cx="1066800" cy="15240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rot="11007096">
            <a:off x="3429000" y="5298265"/>
            <a:ext cx="473927" cy="7620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rot="11007096" flipH="1">
            <a:off x="3429000" y="5374465"/>
            <a:ext cx="457200" cy="30480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1007096">
            <a:off x="4114800" y="5094414"/>
            <a:ext cx="381000" cy="22860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1007096" flipV="1">
            <a:off x="4114800" y="5322876"/>
            <a:ext cx="381000" cy="38100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/>
          <p:nvPr/>
        </p:nvSpPr>
        <p:spPr bwMode="auto">
          <a:xfrm rot="10434040">
            <a:off x="4800599" y="5067001"/>
            <a:ext cx="7620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334000" y="914400"/>
            <a:ext cx="0" cy="1295400"/>
          </a:xfrm>
          <a:prstGeom prst="line">
            <a:avLst/>
          </a:prstGeom>
          <a:solidFill>
            <a:schemeClr val="tx1"/>
          </a:solidFill>
          <a:ln w="323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841968" y="1371600"/>
            <a:ext cx="984064" cy="0"/>
          </a:xfrm>
          <a:prstGeom prst="line">
            <a:avLst/>
          </a:prstGeom>
          <a:solidFill>
            <a:schemeClr val="tx1"/>
          </a:solidFill>
          <a:ln w="3238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/>
          <p:nvPr/>
        </p:nvSpPr>
        <p:spPr bwMode="auto">
          <a:xfrm>
            <a:off x="3477209" y="838200"/>
            <a:ext cx="762000" cy="6477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: Shape 31"/>
          <p:cNvSpPr/>
          <p:nvPr/>
        </p:nvSpPr>
        <p:spPr bwMode="auto">
          <a:xfrm>
            <a:off x="3276600" y="1486829"/>
            <a:ext cx="1115122" cy="669073"/>
          </a:xfrm>
          <a:custGeom>
            <a:avLst/>
            <a:gdLst>
              <a:gd name="connsiteX0" fmla="*/ 301083 w 1115122"/>
              <a:gd name="connsiteY0" fmla="*/ 11151 h 669073"/>
              <a:gd name="connsiteX1" fmla="*/ 0 w 1115122"/>
              <a:gd name="connsiteY1" fmla="*/ 669073 h 669073"/>
              <a:gd name="connsiteX2" fmla="*/ 1115122 w 1115122"/>
              <a:gd name="connsiteY2" fmla="*/ 669073 h 669073"/>
              <a:gd name="connsiteX3" fmla="*/ 825191 w 1115122"/>
              <a:gd name="connsiteY3" fmla="*/ 0 h 669073"/>
              <a:gd name="connsiteX4" fmla="*/ 301083 w 1115122"/>
              <a:gd name="connsiteY4" fmla="*/ 11151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122" h="669073">
                <a:moveTo>
                  <a:pt x="301083" y="11151"/>
                </a:moveTo>
                <a:lnTo>
                  <a:pt x="0" y="669073"/>
                </a:lnTo>
                <a:lnTo>
                  <a:pt x="1115122" y="669073"/>
                </a:lnTo>
                <a:lnTo>
                  <a:pt x="825191" y="0"/>
                </a:lnTo>
                <a:lnTo>
                  <a:pt x="301083" y="11151"/>
                </a:lnTo>
                <a:close/>
              </a:path>
            </a:pathLst>
          </a:custGeom>
          <a:noFill/>
          <a:ln w="317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81400" y="1219774"/>
            <a:ext cx="533400" cy="457200"/>
          </a:xfrm>
          <a:prstGeom prst="rect">
            <a:avLst/>
          </a:prstGeom>
          <a:solidFill>
            <a:srgbClr val="001E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4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/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IV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23622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Pleasing God  (vv. 1-2)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Holy Life  (vv. 3-8)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Brotherly Love  (vv. 9-12)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Raised to Life  (vv. 13-16)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Meet the Lord  (vv. 17-18)</a:t>
            </a:r>
          </a:p>
        </p:txBody>
      </p:sp>
    </p:spTree>
    <p:extLst>
      <p:ext uri="{BB962C8B-B14F-4D97-AF65-F5344CB8AC3E}">
        <p14:creationId xmlns:p14="http://schemas.microsoft.com/office/powerpoint/2010/main" val="94732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  <a:b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</a:b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Part IV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23622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Pleasing God  (vv. 1-2)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Holy Life  (vv. 3-8)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Brotherly Love  (vv. 9-12)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Raised to Life  (vv. 13-16)</a:t>
            </a:r>
          </a:p>
          <a:p>
            <a:pPr marL="0" indent="914400" eaLnBrk="1" hangingPunct="1">
              <a:buFontTx/>
              <a:buAutoNum type="romanUcPeriod"/>
            </a:pP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</a:rPr>
              <a:t>Meet the Lord  (vv. 17-18)</a:t>
            </a:r>
          </a:p>
        </p:txBody>
      </p:sp>
    </p:spTree>
    <p:extLst>
      <p:ext uri="{BB962C8B-B14F-4D97-AF65-F5344CB8AC3E}">
        <p14:creationId xmlns:p14="http://schemas.microsoft.com/office/powerpoint/2010/main" val="1999648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002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“After that, we who are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alive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are left will be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caught up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together with them in the clouds to meet the Lord in the air. And so we will be with the Lord forever.”</a:t>
            </a:r>
          </a:p>
        </p:txBody>
      </p:sp>
    </p:spTree>
    <p:extLst>
      <p:ext uri="{BB962C8B-B14F-4D97-AF65-F5344CB8AC3E}">
        <p14:creationId xmlns:p14="http://schemas.microsoft.com/office/powerpoint/2010/main" val="34709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Raptured</a:t>
            </a:r>
          </a:p>
        </p:txBody>
      </p:sp>
    </p:spTree>
    <p:extLst>
      <p:ext uri="{BB962C8B-B14F-4D97-AF65-F5344CB8AC3E}">
        <p14:creationId xmlns:p14="http://schemas.microsoft.com/office/powerpoint/2010/main" val="1771379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445"/>
            <a:ext cx="4495800" cy="6905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172" y="0"/>
            <a:ext cx="5163828" cy="6885104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5562600"/>
            <a:ext cx="398017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Enoch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62600" y="5642517"/>
            <a:ext cx="398017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Elijah</a:t>
            </a:r>
          </a:p>
        </p:txBody>
      </p:sp>
    </p:spTree>
    <p:extLst>
      <p:ext uri="{BB962C8B-B14F-4D97-AF65-F5344CB8AC3E}">
        <p14:creationId xmlns:p14="http://schemas.microsoft.com/office/powerpoint/2010/main" val="3420788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Every Christians Will One Day Experience Either </a:t>
            </a:r>
            <a:r>
              <a:rPr lang="en-US" altLang="en-US" sz="40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Resurrection</a:t>
            </a: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 or </a:t>
            </a:r>
            <a:r>
              <a:rPr lang="en-US" altLang="en-US" sz="40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Rapture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3048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Thessalonians 4:17 </a:t>
            </a:r>
            <a:b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“Caught up together with them in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the Lord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And so we will be with the Lord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59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1 Thessalonians 4:18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676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“Therefore </a:t>
            </a:r>
            <a:r>
              <a:rPr lang="en-US" altLang="en-US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each other with these words</a:t>
            </a: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92050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Titus 2:13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1050" y="1524000"/>
            <a:ext cx="75819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“while we wait for the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hope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—the glorious appearing of our great God and Savior, Jesus Christ…”</a:t>
            </a:r>
          </a:p>
        </p:txBody>
      </p:sp>
    </p:spTree>
    <p:extLst>
      <p:ext uri="{BB962C8B-B14F-4D97-AF65-F5344CB8AC3E}">
        <p14:creationId xmlns:p14="http://schemas.microsoft.com/office/powerpoint/2010/main" val="2586736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Revelation 22:20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7526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“He who testifies to these things says, ‘Yes, I am coming soon.’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 </a:t>
            </a:r>
            <a:r>
              <a:rPr lang="en-US" altLang="en-US" sz="3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Come, Lord Jesus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9539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38200" y="1165654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b="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Are you ready for Jesus to come?</a:t>
            </a:r>
            <a:endParaRPr lang="en-US" altLang="en-US" sz="5500" b="0" dirty="0"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22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2746" y="228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“When He Comes”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0" dirty="0">
                <a:solidFill>
                  <a:schemeClr val="bg1"/>
                </a:solidFill>
                <a:latin typeface="Gill Sans Ultra Bold" panose="020B0A02020104020203" pitchFamily="34" charset="0"/>
              </a:rPr>
              <a:t>The First Letter to the Thessalonians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67854" y="18288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5575" indent="-228600" eaLnBrk="0" hangingPunct="0">
              <a:spcBef>
                <a:spcPct val="20000"/>
              </a:spcBef>
              <a:buChar char="•"/>
              <a:tabLst>
                <a:tab pos="400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indent="-228600" eaLnBrk="0" hangingPunct="0">
              <a:spcBef>
                <a:spcPct val="20000"/>
              </a:spcBef>
              <a:buChar char="–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November 27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One </a:t>
            </a:r>
            <a:b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“Evidence of True Faith”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4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Two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“Portrait of a Godly Shepherd”</a:t>
            </a:r>
            <a:b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11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Three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“The Connection Among Christians” 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18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Four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“Sanctification and Resurrection”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00"/>
                </a:solidFill>
                <a:latin typeface="Tahoma" panose="020B0604030504040204" pitchFamily="34" charset="0"/>
              </a:rPr>
              <a:t>December 25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– Chapter Five</a:t>
            </a:r>
          </a:p>
          <a:p>
            <a:pPr marL="0" indent="0" eaLnBrk="1" hangingPunct="1">
              <a:buNone/>
            </a:pP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“Ready for the Lord’s Return </a:t>
            </a:r>
          </a:p>
        </p:txBody>
      </p:sp>
    </p:spTree>
    <p:extLst>
      <p:ext uri="{BB962C8B-B14F-4D97-AF65-F5344CB8AC3E}">
        <p14:creationId xmlns:p14="http://schemas.microsoft.com/office/powerpoint/2010/main" val="704932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77" r="711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1752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WHEN </a:t>
            </a:r>
            <a:b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</a:br>
            <a:r>
              <a:rPr lang="en-US" altLang="en-US" sz="7000" b="0" dirty="0">
                <a:solidFill>
                  <a:srgbClr val="DEA900"/>
                </a:solidFill>
                <a:latin typeface="Gill Sans Ultra Bold" panose="020B0A02020104020203" pitchFamily="34" charset="0"/>
              </a:rPr>
              <a:t>HE COMES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6910" y="59436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DEA900"/>
                </a:solidFill>
                <a:latin typeface="Impact" panose="020B0806030902050204" pitchFamily="34" charset="0"/>
              </a:rPr>
              <a:t>The First Letter to the Thessalonians</a:t>
            </a:r>
          </a:p>
        </p:txBody>
      </p:sp>
    </p:spTree>
    <p:extLst>
      <p:ext uri="{BB962C8B-B14F-4D97-AF65-F5344CB8AC3E}">
        <p14:creationId xmlns:p14="http://schemas.microsoft.com/office/powerpoint/2010/main" val="21243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1143000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Live</a:t>
            </a:r>
            <a:r>
              <a:rPr lang="en-US" altLang="en-US" sz="6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 = </a:t>
            </a:r>
            <a:r>
              <a:rPr lang="en-US" altLang="en-US" sz="6000" b="0" u="sng" dirty="0">
                <a:solidFill>
                  <a:schemeClr val="bg1"/>
                </a:solidFill>
                <a:latin typeface="Gill Sans Ultra Bold" panose="020B0A02020104020203" pitchFamily="34" charset="0"/>
              </a:rPr>
              <a:t>Walk</a:t>
            </a:r>
            <a:endParaRPr lang="en-US" altLang="en-US" sz="5500" b="0" u="sng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474"/>
          <a:stretch/>
        </p:blipFill>
        <p:spPr>
          <a:xfrm>
            <a:off x="0" y="685800"/>
            <a:ext cx="9144000" cy="55626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28600" y="1905000"/>
            <a:ext cx="4267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Living to Please </a:t>
            </a:r>
            <a:r>
              <a:rPr lang="en-US" altLang="en-US" sz="40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Self</a:t>
            </a:r>
            <a:endParaRPr lang="en-US" altLang="en-US" sz="4000" b="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40351" y="1905000"/>
            <a:ext cx="4343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Living to Please </a:t>
            </a:r>
            <a:r>
              <a:rPr lang="en-US" altLang="en-US" sz="40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God</a:t>
            </a:r>
            <a:endParaRPr lang="en-US" altLang="en-US" sz="4000" b="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1143000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0" u="sng" dirty="0">
                <a:solidFill>
                  <a:srgbClr val="FFFF00"/>
                </a:solidFill>
                <a:latin typeface="Gill Sans Ultra Bold" panose="020B0A02020104020203" pitchFamily="34" charset="0"/>
              </a:rPr>
              <a:t>Love</a:t>
            </a:r>
            <a:endParaRPr lang="en-US" altLang="en-US" sz="6500" b="0" u="sng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4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1143000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6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FF00"/>
                </a:solidFill>
                <a:latin typeface="Gill Sans Ultra Bold" panose="020B0A02020104020203" pitchFamily="34" charset="0"/>
              </a:rPr>
              <a:t>Picture of Bengal Spice tea</a:t>
            </a:r>
            <a:endParaRPr lang="en-US" altLang="en-US" sz="4000" b="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305800" cy="52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1000"/>
            <a:ext cx="3429000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40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56462</TotalTime>
  <Words>939</Words>
  <Application>Microsoft Office PowerPoint</Application>
  <PresentationFormat>On-screen Show (4:3)</PresentationFormat>
  <Paragraphs>187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Hope Community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Manwiller</dc:creator>
  <cp:lastModifiedBy>Paul Manwiller</cp:lastModifiedBy>
  <cp:revision>1027</cp:revision>
  <dcterms:created xsi:type="dcterms:W3CDTF">2010-04-07T15:16:13Z</dcterms:created>
  <dcterms:modified xsi:type="dcterms:W3CDTF">2016-12-18T06:12:10Z</dcterms:modified>
</cp:coreProperties>
</file>