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9"/>
  </p:notesMasterIdLst>
  <p:handoutMasterIdLst>
    <p:handoutMasterId r:id="rId50"/>
  </p:handoutMasterIdLst>
  <p:sldIdLst>
    <p:sldId id="857" r:id="rId2"/>
    <p:sldId id="834" r:id="rId3"/>
    <p:sldId id="969" r:id="rId4"/>
    <p:sldId id="973" r:id="rId5"/>
    <p:sldId id="1143" r:id="rId6"/>
    <p:sldId id="1144" r:id="rId7"/>
    <p:sldId id="771" r:id="rId8"/>
    <p:sldId id="1145" r:id="rId9"/>
    <p:sldId id="1146" r:id="rId10"/>
    <p:sldId id="1147" r:id="rId11"/>
    <p:sldId id="1187" r:id="rId12"/>
    <p:sldId id="1154" r:id="rId13"/>
    <p:sldId id="1106" r:id="rId14"/>
    <p:sldId id="1149" r:id="rId15"/>
    <p:sldId id="1150" r:id="rId16"/>
    <p:sldId id="1188" r:id="rId17"/>
    <p:sldId id="1152" r:id="rId18"/>
    <p:sldId id="1183" r:id="rId19"/>
    <p:sldId id="1155" r:id="rId20"/>
    <p:sldId id="1156" r:id="rId21"/>
    <p:sldId id="1157" r:id="rId22"/>
    <p:sldId id="1158" r:id="rId23"/>
    <p:sldId id="1160" r:id="rId24"/>
    <p:sldId id="1161" r:id="rId25"/>
    <p:sldId id="1162" r:id="rId26"/>
    <p:sldId id="1184" r:id="rId27"/>
    <p:sldId id="1163" r:id="rId28"/>
    <p:sldId id="1164" r:id="rId29"/>
    <p:sldId id="1166" r:id="rId30"/>
    <p:sldId id="1167" r:id="rId31"/>
    <p:sldId id="1168" r:id="rId32"/>
    <p:sldId id="1169" r:id="rId33"/>
    <p:sldId id="1170" r:id="rId34"/>
    <p:sldId id="1185" r:id="rId35"/>
    <p:sldId id="1171" r:id="rId36"/>
    <p:sldId id="1172" r:id="rId37"/>
    <p:sldId id="1174" r:id="rId38"/>
    <p:sldId id="1186" r:id="rId39"/>
    <p:sldId id="1175" r:id="rId40"/>
    <p:sldId id="1176" r:id="rId41"/>
    <p:sldId id="1177" r:id="rId42"/>
    <p:sldId id="1178" r:id="rId43"/>
    <p:sldId id="1179" r:id="rId44"/>
    <p:sldId id="1180" r:id="rId45"/>
    <p:sldId id="1181" r:id="rId46"/>
    <p:sldId id="1182" r:id="rId47"/>
    <p:sldId id="1030" r:id="rId48"/>
  </p:sldIdLst>
  <p:sldSz cx="9144000" cy="6858000" type="screen4x3"/>
  <p:notesSz cx="7007225" cy="9288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5A"/>
    <a:srgbClr val="DEA900"/>
    <a:srgbClr val="814F1D"/>
    <a:srgbClr val="A96329"/>
    <a:srgbClr val="AC4626"/>
    <a:srgbClr val="A26130"/>
    <a:srgbClr val="000000"/>
    <a:srgbClr val="231B0F"/>
    <a:srgbClr val="C17339"/>
    <a:srgbClr val="C3A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2" autoAdjust="0"/>
    <p:restoredTop sz="38169" autoAdjust="0"/>
  </p:normalViewPr>
  <p:slideViewPr>
    <p:cSldViewPr>
      <p:cViewPr>
        <p:scale>
          <a:sx n="77" d="100"/>
          <a:sy n="77" d="100"/>
        </p:scale>
        <p:origin x="-125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1738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1738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F6752F0-D904-4508-B33B-9A3A71CCA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07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3" rIns="93104" bIns="46553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3" rIns="93104" bIns="4655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3437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1663"/>
            <a:ext cx="5607050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3" rIns="93104" bIns="46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1738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3" rIns="93104" bIns="46553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1738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3" rIns="93104" bIns="4655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fld id="{92C2502B-7CF6-4916-BA59-893D98F5B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52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D1722DB-A591-4C5B-8EE3-C9C931579CFD}" type="slidenum">
              <a:rPr lang="en-US" altLang="en-US" b="0"/>
              <a:pPr algn="r" eaLnBrk="1" hangingPunct="1"/>
              <a:t>1</a:t>
            </a:fld>
            <a:endParaRPr lang="en-US" altLang="en-US" b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8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10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11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26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12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C1FC02-EA6A-4D56-9586-C83FB7F6888C}" type="slidenum">
              <a:rPr lang="en-US" altLang="en-US" b="0"/>
              <a:pPr algn="r" eaLnBrk="1" hangingPunct="1"/>
              <a:t>13</a:t>
            </a:fld>
            <a:endParaRPr lang="en-US" altLang="en-US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14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15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16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28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17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18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6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19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2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45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20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21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22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23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24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25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26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65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27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28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29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3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45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30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31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32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33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34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977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35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36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37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38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683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39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40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41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42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43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44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45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46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D1722DB-A591-4C5B-8EE3-C9C931579CFD}" type="slidenum">
              <a:rPr lang="en-US" altLang="en-US" b="0"/>
              <a:pPr algn="r" eaLnBrk="1" hangingPunct="1"/>
              <a:t>47</a:t>
            </a:fld>
            <a:endParaRPr lang="en-US" altLang="en-US" b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6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5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6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C1FC02-EA6A-4D56-9586-C83FB7F6888C}" type="slidenum">
              <a:rPr lang="en-US" altLang="en-US" b="0"/>
              <a:pPr algn="r" eaLnBrk="1" hangingPunct="1"/>
              <a:t>7</a:t>
            </a:fld>
            <a:endParaRPr lang="en-US" altLang="en-US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8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9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46527-C7ED-4C2A-827F-ACDC34302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90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8A1EF-26DF-41C5-8413-F2CF480DE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91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906FB-F898-43A6-8EDC-E1DD39ADF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10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8B4A0-1282-4F1F-B302-4A030B3CC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19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BF139-5559-40C8-9B31-327BC3F3C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79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806DB-CF53-41E0-B7EC-FCCC6940E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88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F32C6-B79D-448C-A4BC-56E6347C9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80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1347A-FE2E-4600-9892-4ABD769B6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8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E6F6B-3047-44BD-9635-1CEE1331F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86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C03A5-D6B2-42F3-8B9A-FEBDA910E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56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F5CF1-D80A-49EF-9E16-43F9047FA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08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00206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84AEB2C-926C-44AE-B3C8-5C99810E2C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777" r="711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52400" y="17526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0" dirty="0">
                <a:solidFill>
                  <a:srgbClr val="DEA900"/>
                </a:solidFill>
                <a:latin typeface="Gill Sans Ultra Bold" panose="020B0A02020104020203" pitchFamily="34" charset="0"/>
              </a:rPr>
              <a:t>WHEN </a:t>
            </a:r>
            <a:br>
              <a:rPr lang="en-US" altLang="en-US" sz="7000" b="0" dirty="0">
                <a:solidFill>
                  <a:srgbClr val="DEA900"/>
                </a:solidFill>
                <a:latin typeface="Gill Sans Ultra Bold" panose="020B0A02020104020203" pitchFamily="34" charset="0"/>
              </a:rPr>
            </a:br>
            <a:r>
              <a:rPr lang="en-US" altLang="en-US" sz="7000" b="0" dirty="0">
                <a:solidFill>
                  <a:srgbClr val="DEA900"/>
                </a:solidFill>
                <a:latin typeface="Gill Sans Ultra Bold" panose="020B0A02020104020203" pitchFamily="34" charset="0"/>
              </a:rPr>
              <a:t>HE COMES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6910" y="59436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DEA900"/>
                </a:solidFill>
                <a:latin typeface="Impact" panose="020B0806030902050204" pitchFamily="34" charset="0"/>
              </a:rPr>
              <a:t>The First Letter to the Thessalonians</a:t>
            </a:r>
          </a:p>
        </p:txBody>
      </p:sp>
    </p:spTree>
    <p:extLst>
      <p:ext uri="{BB962C8B-B14F-4D97-AF65-F5344CB8AC3E}">
        <p14:creationId xmlns:p14="http://schemas.microsoft.com/office/powerpoint/2010/main" val="2970974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“While people are saying, ‘Peace and safety,’ destruction will come on them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suddenly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as labor pains on a pregnant woman, and they will not escape.”</a:t>
            </a:r>
          </a:p>
        </p:txBody>
      </p:sp>
    </p:spTree>
    <p:extLst>
      <p:ext uri="{BB962C8B-B14F-4D97-AF65-F5344CB8AC3E}">
        <p14:creationId xmlns:p14="http://schemas.microsoft.com/office/powerpoint/2010/main" val="350174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  <a:b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</a:b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Part V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2438400"/>
            <a:ext cx="7391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Thief In the Night  (vv. 1-3)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Sons of the Day  (vv. 4-7)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Appointed to Salvation  (vv. 8-11)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Living In Peace  (vv. 12-15)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Always, In All Circumstances  </a:t>
            </a:r>
            <a:b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         (vv. 23-28)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Prayer and Requests  (vv. 23-28)</a:t>
            </a:r>
          </a:p>
        </p:txBody>
      </p:sp>
    </p:spTree>
    <p:extLst>
      <p:ext uri="{BB962C8B-B14F-4D97-AF65-F5344CB8AC3E}">
        <p14:creationId xmlns:p14="http://schemas.microsoft.com/office/powerpoint/2010/main" val="146415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5:5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all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sons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sons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We do not belong to the night or to the darkness.</a:t>
            </a:r>
          </a:p>
        </p:txBody>
      </p:sp>
    </p:spTree>
    <p:extLst>
      <p:ext uri="{BB962C8B-B14F-4D97-AF65-F5344CB8AC3E}">
        <p14:creationId xmlns:p14="http://schemas.microsoft.com/office/powerpoint/2010/main" val="156846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/>
          <a:srcRect b="5000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76200"/>
            <a:ext cx="7543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Light, Day</a:t>
            </a:r>
            <a:endParaRPr lang="en-US" altLang="en-US" sz="5500" b="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49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5:6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“So then, let us not be like others, who are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asleep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let us be alert and self-controlled.”</a:t>
            </a:r>
          </a:p>
        </p:txBody>
      </p:sp>
    </p:spTree>
    <p:extLst>
      <p:ext uri="{BB962C8B-B14F-4D97-AF65-F5344CB8AC3E}">
        <p14:creationId xmlns:p14="http://schemas.microsoft.com/office/powerpoint/2010/main" val="388174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500" b="0" u="sng" dirty="0">
                <a:solidFill>
                  <a:srgbClr val="FFFF00"/>
                </a:solidFill>
                <a:latin typeface="Gill Sans Ultra Bold" panose="020B0A02020104020203" pitchFamily="34" charset="0"/>
              </a:rPr>
              <a:t>Not Ready</a:t>
            </a:r>
          </a:p>
        </p:txBody>
      </p:sp>
    </p:spTree>
    <p:extLst>
      <p:ext uri="{BB962C8B-B14F-4D97-AF65-F5344CB8AC3E}">
        <p14:creationId xmlns:p14="http://schemas.microsoft.com/office/powerpoint/2010/main" val="4154202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5:6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“So then, let us not be like others, who are asleep, but let us be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alert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self-controlled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2757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5:7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“For those who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sleep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sleep at night, and those who get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drunk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get drunk at night.”</a:t>
            </a:r>
          </a:p>
        </p:txBody>
      </p:sp>
    </p:spTree>
    <p:extLst>
      <p:ext uri="{BB962C8B-B14F-4D97-AF65-F5344CB8AC3E}">
        <p14:creationId xmlns:p14="http://schemas.microsoft.com/office/powerpoint/2010/main" val="2877005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  <a:b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</a:b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Part V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2438400"/>
            <a:ext cx="7391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Thief In the Night  (vv. 1-3)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Sons of the Day  (vv. 4-7)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Appointed to Salvation  (vv. 8-11)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Living In Peace  (vv. 12-15)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Always, In All Circumstances  </a:t>
            </a:r>
            <a:b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         (vv. 23-28)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Prayer and Requests  (vv. 23-28)</a:t>
            </a:r>
          </a:p>
        </p:txBody>
      </p:sp>
    </p:spTree>
    <p:extLst>
      <p:ext uri="{BB962C8B-B14F-4D97-AF65-F5344CB8AC3E}">
        <p14:creationId xmlns:p14="http://schemas.microsoft.com/office/powerpoint/2010/main" val="3016280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4400" y="1371600"/>
            <a:ext cx="72009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since we belong to </a:t>
            </a:r>
            <a:r>
              <a:rPr lang="en-US" altLang="en-US" sz="35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day</a:t>
            </a:r>
            <a:r>
              <a:rPr lang="en-US" altLang="en-US" sz="3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have a calling, an obligation, to live a life ready for </a:t>
            </a:r>
            <a:r>
              <a:rPr lang="en-US" altLang="en-US" sz="35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day</a:t>
            </a:r>
            <a:r>
              <a:rPr lang="en-US" altLang="en-US" sz="3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Lord.</a:t>
            </a:r>
          </a:p>
        </p:txBody>
      </p:sp>
    </p:spTree>
    <p:extLst>
      <p:ext uri="{BB962C8B-B14F-4D97-AF65-F5344CB8AC3E}">
        <p14:creationId xmlns:p14="http://schemas.microsoft.com/office/powerpoint/2010/main" val="417399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22746" y="2286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0" dirty="0">
                <a:solidFill>
                  <a:schemeClr val="bg1"/>
                </a:solidFill>
                <a:latin typeface="Gill Sans Ultra Bold" panose="020B0A02020104020203" pitchFamily="34" charset="0"/>
              </a:rPr>
              <a:t>The First Letter to the Thessalonians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67854" y="1828800"/>
            <a:ext cx="7162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November 27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One </a:t>
            </a:r>
            <a:b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“Evidence of True Faith”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December 4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Two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“Portrait of a Godly Shepherd”</a:t>
            </a:r>
            <a:b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December 11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Three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“The Connection Among Christians” 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December 18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Four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“Sanctification and Resurrection”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December 25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Five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“Ready for the Lord’s Return </a:t>
            </a:r>
          </a:p>
        </p:txBody>
      </p:sp>
    </p:spTree>
    <p:extLst>
      <p:ext uri="{BB962C8B-B14F-4D97-AF65-F5344CB8AC3E}">
        <p14:creationId xmlns:p14="http://schemas.microsoft.com/office/powerpoint/2010/main" val="355390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5:8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“But since we belong to the day, let us be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self-controlled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putting on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a breastplate, and the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salvation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a helmet.</a:t>
            </a:r>
          </a:p>
        </p:txBody>
      </p:sp>
    </p:spTree>
    <p:extLst>
      <p:ext uri="{BB962C8B-B14F-4D97-AF65-F5344CB8AC3E}">
        <p14:creationId xmlns:p14="http://schemas.microsoft.com/office/powerpoint/2010/main" val="3961728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Picture of fog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689"/>
            <a:ext cx="9144000" cy="61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6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5:9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“For God did not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appoint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 to suffer wrath but to receive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salvation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 our Lord Jesus Christ.”</a:t>
            </a:r>
          </a:p>
        </p:txBody>
      </p:sp>
    </p:spTree>
    <p:extLst>
      <p:ext uri="{BB962C8B-B14F-4D97-AF65-F5344CB8AC3E}">
        <p14:creationId xmlns:p14="http://schemas.microsoft.com/office/powerpoint/2010/main" val="2363358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Picture of a military uniform on a hanger being taken to put on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8" y="-1"/>
            <a:ext cx="8221362" cy="685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75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0" y="1219200"/>
            <a:ext cx="66675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Therefore, we may live with Him </a:t>
            </a:r>
            <a:r>
              <a:rPr lang="en-US" altLang="en-US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</a:t>
            </a: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while we await His return, and live with Him </a:t>
            </a:r>
            <a:r>
              <a:rPr lang="en-US" altLang="en-US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</a:t>
            </a: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He returns.</a:t>
            </a:r>
          </a:p>
        </p:txBody>
      </p:sp>
    </p:spTree>
    <p:extLst>
      <p:ext uri="{BB962C8B-B14F-4D97-AF65-F5344CB8AC3E}">
        <p14:creationId xmlns:p14="http://schemas.microsoft.com/office/powerpoint/2010/main" val="3334363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5:11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7250" y="1676400"/>
            <a:ext cx="74295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“Therefore encourage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another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build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other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up, just as in fact you are doing.”</a:t>
            </a:r>
          </a:p>
        </p:txBody>
      </p:sp>
    </p:spTree>
    <p:extLst>
      <p:ext uri="{BB962C8B-B14F-4D97-AF65-F5344CB8AC3E}">
        <p14:creationId xmlns:p14="http://schemas.microsoft.com/office/powerpoint/2010/main" val="3881623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  <a:b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</a:b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Part V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2438400"/>
            <a:ext cx="7391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Thief In the Night  (vv. 1-3)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Sons of the Day  (vv. 4-7)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Appointed to Salvation  (vv. 8-11)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Living In Peace  (vv. 12-15)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Always, In All Circumstances  </a:t>
            </a:r>
            <a:b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         (vv. 23-28)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Prayer and Requests  (vv. 23-28)</a:t>
            </a:r>
          </a:p>
        </p:txBody>
      </p:sp>
    </p:spTree>
    <p:extLst>
      <p:ext uri="{BB962C8B-B14F-4D97-AF65-F5344CB8AC3E}">
        <p14:creationId xmlns:p14="http://schemas.microsoft.com/office/powerpoint/2010/main" val="423441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in peace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11722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5:12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“Now we ask you, brothers, to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those who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hard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among you, who are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you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Lord and who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admonish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</a:t>
            </a:r>
            <a:r>
              <a:rPr lang="en-US" altLang="en-US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alt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Hebrews 13:7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“Obey your leaders and submit to their authority. They keep watch over you as men who must give an account. Obey them so that their work will be a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not a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burden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 that would be of no advantage to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4637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  <a:b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</a:b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Part V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2438400"/>
            <a:ext cx="7391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Thief In the Night  (vv. 1-3)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Sons of the Day  (vv. 4-7)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Appointed to Salvation  (vv. 8-11)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Living In Peace  (vv. 12-15)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Always, In All Circumstances  </a:t>
            </a:r>
            <a:b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         (vv. 23-28)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Prayer and Requests  (vv. 23-28)</a:t>
            </a:r>
          </a:p>
        </p:txBody>
      </p:sp>
    </p:spTree>
    <p:extLst>
      <p:ext uri="{BB962C8B-B14F-4D97-AF65-F5344CB8AC3E}">
        <p14:creationId xmlns:p14="http://schemas.microsoft.com/office/powerpoint/2010/main" val="1999648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Hebrews 13:8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“Pray for us.”</a:t>
            </a:r>
          </a:p>
        </p:txBody>
      </p:sp>
    </p:spTree>
    <p:extLst>
      <p:ext uri="{BB962C8B-B14F-4D97-AF65-F5344CB8AC3E}">
        <p14:creationId xmlns:p14="http://schemas.microsoft.com/office/powerpoint/2010/main" val="20473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0"/>
            <a:ext cx="2493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5:13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“Hold them in the highest regard in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because of their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Live in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 with each other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9451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5:14-15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42950" y="1676400"/>
            <a:ext cx="76581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“And we urge you, brothers,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warn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those who are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idle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timid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everyone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Make sure that nobody pays back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wrong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wrong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always try to be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each other and to everyone else.”</a:t>
            </a:r>
          </a:p>
        </p:txBody>
      </p:sp>
    </p:spTree>
    <p:extLst>
      <p:ext uri="{BB962C8B-B14F-4D97-AF65-F5344CB8AC3E}">
        <p14:creationId xmlns:p14="http://schemas.microsoft.com/office/powerpoint/2010/main" val="28890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  <a:b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</a:b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Part V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2438400"/>
            <a:ext cx="7391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Thief In the Night  (vv. 1-3)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Sons of the Day  (vv. 4-7)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Appointed to Salvation  (vv. 8-11)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Living In Peace  (vv. 12-15)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Always, In All Circumstances  </a:t>
            </a:r>
            <a:b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         (vv. 23-28)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Prayer and Requests  (vv. 23-28)</a:t>
            </a:r>
          </a:p>
        </p:txBody>
      </p:sp>
    </p:spTree>
    <p:extLst>
      <p:ext uri="{BB962C8B-B14F-4D97-AF65-F5344CB8AC3E}">
        <p14:creationId xmlns:p14="http://schemas.microsoft.com/office/powerpoint/2010/main" val="34449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5:16-18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76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joyful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always; pray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continually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give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all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circumstances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 this is God's will for you in Christ Jesus.”</a:t>
            </a:r>
          </a:p>
        </p:txBody>
      </p:sp>
    </p:spTree>
    <p:extLst>
      <p:ext uri="{BB962C8B-B14F-4D97-AF65-F5344CB8AC3E}">
        <p14:creationId xmlns:p14="http://schemas.microsoft.com/office/powerpoint/2010/main" val="14710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5:19-22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76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“Do not put out the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Spirit's fire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do not treat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prophecies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contempt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Test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Hold on to the good. Avoid every kind of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evil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296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14400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  <a:b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</a:b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Part V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2438400"/>
            <a:ext cx="7391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Thief In the Night  (vv. 1-3)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Sons of the Day  (vv. 4-7)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Appointed to Salvation  (vv. 8-11)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Living In Peace  (vv. 12-15)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Always, In All Circumstances  </a:t>
            </a:r>
            <a:b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         (vv. 23-28)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Prayer and Requests  (vv. 23-28)</a:t>
            </a:r>
          </a:p>
        </p:txBody>
      </p:sp>
    </p:spTree>
    <p:extLst>
      <p:ext uri="{BB962C8B-B14F-4D97-AF65-F5344CB8AC3E}">
        <p14:creationId xmlns:p14="http://schemas.microsoft.com/office/powerpoint/2010/main" val="42506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5:23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“May God himself, the God of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sanctify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through and through. May your whole spirit, soul and body be kept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blameless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the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coming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our Lord Jesus Christ.”</a:t>
            </a:r>
          </a:p>
        </p:txBody>
      </p:sp>
    </p:spTree>
    <p:extLst>
      <p:ext uri="{BB962C8B-B14F-4D97-AF65-F5344CB8AC3E}">
        <p14:creationId xmlns:p14="http://schemas.microsoft.com/office/powerpoint/2010/main" val="39966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4:16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“For the Lord himself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come down from heaven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with a loud command, with the voice of the archangel and with the trumpet call of God, and the dead in Christ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rise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first.”</a:t>
            </a:r>
          </a:p>
        </p:txBody>
      </p:sp>
    </p:spTree>
    <p:extLst>
      <p:ext uri="{BB962C8B-B14F-4D97-AF65-F5344CB8AC3E}">
        <p14:creationId xmlns:p14="http://schemas.microsoft.com/office/powerpoint/2010/main" val="3711628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5:24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1550" y="1600200"/>
            <a:ext cx="72009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 one who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calls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is faithful and he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do it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475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5:25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76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“Brothers,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us.”</a:t>
            </a:r>
          </a:p>
        </p:txBody>
      </p:sp>
    </p:spTree>
    <p:extLst>
      <p:ext uri="{BB962C8B-B14F-4D97-AF65-F5344CB8AC3E}">
        <p14:creationId xmlns:p14="http://schemas.microsoft.com/office/powerpoint/2010/main" val="40235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1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5:26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Greet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the brothers with a holy kiss.”</a:t>
            </a:r>
          </a:p>
        </p:txBody>
      </p:sp>
    </p:spTree>
    <p:extLst>
      <p:ext uri="{BB962C8B-B14F-4D97-AF65-F5344CB8AC3E}">
        <p14:creationId xmlns:p14="http://schemas.microsoft.com/office/powerpoint/2010/main" val="3040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5:27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charge you before the Lord to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this letter read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all the brothers.” </a:t>
            </a:r>
          </a:p>
        </p:txBody>
      </p:sp>
    </p:spTree>
    <p:extLst>
      <p:ext uri="{BB962C8B-B14F-4D97-AF65-F5344CB8AC3E}">
        <p14:creationId xmlns:p14="http://schemas.microsoft.com/office/powerpoint/2010/main" val="23465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0" y="990600"/>
            <a:ext cx="7620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Are you ready for Christmas?</a:t>
            </a:r>
          </a:p>
        </p:txBody>
      </p:sp>
    </p:spTree>
    <p:extLst>
      <p:ext uri="{BB962C8B-B14F-4D97-AF65-F5344CB8AC3E}">
        <p14:creationId xmlns:p14="http://schemas.microsoft.com/office/powerpoint/2010/main" val="42295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" y="1219200"/>
            <a:ext cx="7924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500" b="0" u="sng" dirty="0">
                <a:solidFill>
                  <a:srgbClr val="FFFF00"/>
                </a:solidFill>
                <a:latin typeface="Gill Sans Ultra Bold" panose="020B0A02020104020203" pitchFamily="34" charset="0"/>
              </a:rPr>
              <a:t>Are you ready for Jesus’ Return?</a:t>
            </a:r>
          </a:p>
        </p:txBody>
      </p:sp>
    </p:spTree>
    <p:extLst>
      <p:ext uri="{BB962C8B-B14F-4D97-AF65-F5344CB8AC3E}">
        <p14:creationId xmlns:p14="http://schemas.microsoft.com/office/powerpoint/2010/main" val="34325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777" r="711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52400" y="17526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0" dirty="0">
                <a:solidFill>
                  <a:srgbClr val="DEA900"/>
                </a:solidFill>
                <a:latin typeface="Gill Sans Ultra Bold" panose="020B0A02020104020203" pitchFamily="34" charset="0"/>
              </a:rPr>
              <a:t>WHEN </a:t>
            </a:r>
            <a:br>
              <a:rPr lang="en-US" altLang="en-US" sz="7000" b="0" dirty="0">
                <a:solidFill>
                  <a:srgbClr val="DEA900"/>
                </a:solidFill>
                <a:latin typeface="Gill Sans Ultra Bold" panose="020B0A02020104020203" pitchFamily="34" charset="0"/>
              </a:rPr>
            </a:br>
            <a:r>
              <a:rPr lang="en-US" altLang="en-US" sz="7000" b="0" dirty="0">
                <a:solidFill>
                  <a:srgbClr val="DEA900"/>
                </a:solidFill>
                <a:latin typeface="Gill Sans Ultra Bold" panose="020B0A02020104020203" pitchFamily="34" charset="0"/>
              </a:rPr>
              <a:t>HE COMES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6910" y="59436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DEA900"/>
                </a:solidFill>
                <a:latin typeface="Impact" panose="020B0806030902050204" pitchFamily="34" charset="0"/>
              </a:rPr>
              <a:t>The First Letter to the Thessalonians</a:t>
            </a:r>
          </a:p>
        </p:txBody>
      </p:sp>
    </p:spTree>
    <p:extLst>
      <p:ext uri="{BB962C8B-B14F-4D97-AF65-F5344CB8AC3E}">
        <p14:creationId xmlns:p14="http://schemas.microsoft.com/office/powerpoint/2010/main" val="2124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4:17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“After that, we who are still alive and are left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caught up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together with them in the clouds to meet the Lord in the air. And so we will be with the Lord forever.</a:t>
            </a:r>
          </a:p>
        </p:txBody>
      </p:sp>
    </p:spTree>
    <p:extLst>
      <p:ext uri="{BB962C8B-B14F-4D97-AF65-F5344CB8AC3E}">
        <p14:creationId xmlns:p14="http://schemas.microsoft.com/office/powerpoint/2010/main" val="317431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5:2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1524000"/>
            <a:ext cx="75057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“For you know very well that the day of the Lord will come like a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thief in the night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7084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882"/>
          <a:stretch/>
        </p:blipFill>
        <p:spPr>
          <a:xfrm>
            <a:off x="2057400" y="0"/>
            <a:ext cx="4800600" cy="69179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2 Peter 3:10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“But the day of the Lord will come like a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thief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heavens will disappear with a roar; the elements will be destroyed by fire, and the earth and everything in it will be laid bare.”</a:t>
            </a:r>
          </a:p>
        </p:txBody>
      </p:sp>
    </p:spTree>
    <p:extLst>
      <p:ext uri="{BB962C8B-B14F-4D97-AF65-F5344CB8AC3E}">
        <p14:creationId xmlns:p14="http://schemas.microsoft.com/office/powerpoint/2010/main" val="274919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2 Peter 3:11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“Since everything will be destroyed in this way, what kind of people ought you to be? You ought to live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godly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lives…”</a:t>
            </a:r>
          </a:p>
        </p:txBody>
      </p:sp>
    </p:spTree>
    <p:extLst>
      <p:ext uri="{BB962C8B-B14F-4D97-AF65-F5344CB8AC3E}">
        <p14:creationId xmlns:p14="http://schemas.microsoft.com/office/powerpoint/2010/main" val="35269091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56539</TotalTime>
  <Words>1163</Words>
  <Application>Microsoft Office PowerPoint</Application>
  <PresentationFormat>On-screen Show (4:3)</PresentationFormat>
  <Paragraphs>162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Hope Community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Manwiller</dc:creator>
  <cp:lastModifiedBy>Paul Manwiller</cp:lastModifiedBy>
  <cp:revision>1036</cp:revision>
  <dcterms:created xsi:type="dcterms:W3CDTF">2010-04-07T15:16:13Z</dcterms:created>
  <dcterms:modified xsi:type="dcterms:W3CDTF">2016-12-25T06:45:23Z</dcterms:modified>
</cp:coreProperties>
</file>