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2"/>
  </p:notesMasterIdLst>
  <p:handoutMasterIdLst>
    <p:handoutMasterId r:id="rId33"/>
  </p:handoutMasterIdLst>
  <p:sldIdLst>
    <p:sldId id="857" r:id="rId2"/>
    <p:sldId id="969" r:id="rId3"/>
    <p:sldId id="834" r:id="rId4"/>
    <p:sldId id="1178" r:id="rId5"/>
    <p:sldId id="1147" r:id="rId6"/>
    <p:sldId id="1148" r:id="rId7"/>
    <p:sldId id="1149" r:id="rId8"/>
    <p:sldId id="1150" r:id="rId9"/>
    <p:sldId id="1151" r:id="rId10"/>
    <p:sldId id="1179" r:id="rId11"/>
    <p:sldId id="1152" r:id="rId12"/>
    <p:sldId id="1180" r:id="rId13"/>
    <p:sldId id="1153" r:id="rId14"/>
    <p:sldId id="1174" r:id="rId15"/>
    <p:sldId id="1155" r:id="rId16"/>
    <p:sldId id="1181" r:id="rId17"/>
    <p:sldId id="1156" r:id="rId18"/>
    <p:sldId id="1157" r:id="rId19"/>
    <p:sldId id="1158" r:id="rId20"/>
    <p:sldId id="1159" r:id="rId21"/>
    <p:sldId id="1160" r:id="rId22"/>
    <p:sldId id="1161" r:id="rId23"/>
    <p:sldId id="1175" r:id="rId24"/>
    <p:sldId id="1163" r:id="rId25"/>
    <p:sldId id="1164" r:id="rId26"/>
    <p:sldId id="1165" r:id="rId27"/>
    <p:sldId id="1166" r:id="rId28"/>
    <p:sldId id="1182" r:id="rId29"/>
    <p:sldId id="1176" r:id="rId30"/>
    <p:sldId id="1177" r:id="rId31"/>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313"/>
    <a:srgbClr val="580E08"/>
    <a:srgbClr val="593807"/>
    <a:srgbClr val="350501"/>
    <a:srgbClr val="001E5A"/>
    <a:srgbClr val="DEA900"/>
    <a:srgbClr val="814F1D"/>
    <a:srgbClr val="A96329"/>
    <a:srgbClr val="AC4626"/>
    <a:srgbClr val="A26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2" autoAdjust="0"/>
    <p:restoredTop sz="38169" autoAdjust="0"/>
  </p:normalViewPr>
  <p:slideViewPr>
    <p:cSldViewPr>
      <p:cViewPr varScale="1">
        <p:scale>
          <a:sx n="83" d="100"/>
          <a:sy n="83" d="100"/>
        </p:scale>
        <p:origin x="13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5" name="Rectangle 3"/>
          <p:cNvSpPr>
            <a:spLocks noGrp="1" noChangeArrowheads="1"/>
          </p:cNvSpPr>
          <p:nvPr>
            <p:ph type="dt" sz="quarter"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b="0">
                <a:latin typeface="Arial" charset="0"/>
                <a:cs typeface="+mn-cs"/>
              </a:defRPr>
            </a:lvl1pPr>
          </a:lstStyle>
          <a:p>
            <a:pPr>
              <a:defRPr/>
            </a:pPr>
            <a:endParaRPr lang="en-US" altLang="en-US"/>
          </a:p>
        </p:txBody>
      </p:sp>
      <p:sp>
        <p:nvSpPr>
          <p:cNvPr id="151556" name="Rectangle 4"/>
          <p:cNvSpPr>
            <a:spLocks noGrp="1" noChangeArrowheads="1"/>
          </p:cNvSpPr>
          <p:nvPr>
            <p:ph type="ftr" sz="quarter" idx="2"/>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7" name="Rectangle 5"/>
          <p:cNvSpPr>
            <a:spLocks noGrp="1" noChangeArrowheads="1"/>
          </p:cNvSpPr>
          <p:nvPr>
            <p:ph type="sldNum" sz="quarter" idx="3"/>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b="0"/>
            </a:lvl1pPr>
          </a:lstStyle>
          <a:p>
            <a:fld id="{EF6752F0-D904-4508-B33B-9A3A71CCA98B}" type="slidenum">
              <a:rPr lang="en-US" altLang="en-US"/>
              <a:pPr/>
              <a:t>‹#›</a:t>
            </a:fld>
            <a:endParaRPr lang="en-US" altLang="en-US"/>
          </a:p>
        </p:txBody>
      </p:sp>
    </p:spTree>
    <p:extLst>
      <p:ext uri="{BB962C8B-B14F-4D97-AF65-F5344CB8AC3E}">
        <p14:creationId xmlns:p14="http://schemas.microsoft.com/office/powerpoint/2010/main" val="162507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r" defTabSz="931863">
              <a:defRPr sz="1200" b="0">
                <a:latin typeface="Arial" charset="0"/>
                <a:cs typeface="+mn-cs"/>
              </a:defRPr>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r" defTabSz="931863">
              <a:defRPr sz="1200" b="0"/>
            </a:lvl1pPr>
          </a:lstStyle>
          <a:p>
            <a:fld id="{92C2502B-7CF6-4916-BA59-893D98F5B90D}" type="slidenum">
              <a:rPr lang="en-US" altLang="en-US"/>
              <a:pPr/>
              <a:t>‹#›</a:t>
            </a:fld>
            <a:endParaRPr lang="en-US" altLang="en-US"/>
          </a:p>
        </p:txBody>
      </p:sp>
    </p:spTree>
    <p:extLst>
      <p:ext uri="{BB962C8B-B14F-4D97-AF65-F5344CB8AC3E}">
        <p14:creationId xmlns:p14="http://schemas.microsoft.com/office/powerpoint/2010/main" val="346552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1</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00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056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676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317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93080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473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47353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8149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FD1722DB-A591-4C5B-8EE3-C9C931579CFD}" type="slidenum">
              <a:rPr lang="en-US" altLang="en-US" b="0"/>
              <a:pPr algn="r" eaLnBrk="1" hangingPunct="1"/>
              <a:t>30</a:t>
            </a:fld>
            <a:endParaRPr lang="en-US" altLang="en-US"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3747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492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746527-C7ED-4C2A-827F-ACDC34302797}" type="slidenum">
              <a:rPr lang="en-US" altLang="en-US"/>
              <a:pPr/>
              <a:t>‹#›</a:t>
            </a:fld>
            <a:endParaRPr lang="en-US" altLang="en-US"/>
          </a:p>
        </p:txBody>
      </p:sp>
    </p:spTree>
    <p:extLst>
      <p:ext uri="{BB962C8B-B14F-4D97-AF65-F5344CB8AC3E}">
        <p14:creationId xmlns:p14="http://schemas.microsoft.com/office/powerpoint/2010/main" val="23119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D8A1EF-26DF-41C5-8413-F2CF480DE20C}" type="slidenum">
              <a:rPr lang="en-US" altLang="en-US"/>
              <a:pPr/>
              <a:t>‹#›</a:t>
            </a:fld>
            <a:endParaRPr lang="en-US" altLang="en-US"/>
          </a:p>
        </p:txBody>
      </p:sp>
    </p:spTree>
    <p:extLst>
      <p:ext uri="{BB962C8B-B14F-4D97-AF65-F5344CB8AC3E}">
        <p14:creationId xmlns:p14="http://schemas.microsoft.com/office/powerpoint/2010/main" val="397891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9906FB-F898-43A6-8EDC-E1DD39ADFF47}" type="slidenum">
              <a:rPr lang="en-US" altLang="en-US"/>
              <a:pPr/>
              <a:t>‹#›</a:t>
            </a:fld>
            <a:endParaRPr lang="en-US" altLang="en-US"/>
          </a:p>
        </p:txBody>
      </p:sp>
    </p:spTree>
    <p:extLst>
      <p:ext uri="{BB962C8B-B14F-4D97-AF65-F5344CB8AC3E}">
        <p14:creationId xmlns:p14="http://schemas.microsoft.com/office/powerpoint/2010/main" val="29941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D8B4A0-1282-4F1F-B302-4A030B3CC63A}" type="slidenum">
              <a:rPr lang="en-US" altLang="en-US"/>
              <a:pPr/>
              <a:t>‹#›</a:t>
            </a:fld>
            <a:endParaRPr lang="en-US" altLang="en-US"/>
          </a:p>
        </p:txBody>
      </p:sp>
    </p:spTree>
    <p:extLst>
      <p:ext uri="{BB962C8B-B14F-4D97-AF65-F5344CB8AC3E}">
        <p14:creationId xmlns:p14="http://schemas.microsoft.com/office/powerpoint/2010/main" val="28101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9BBF139-5559-40C8-9B31-327BC3F3CB6B}" type="slidenum">
              <a:rPr lang="en-US" altLang="en-US"/>
              <a:pPr/>
              <a:t>‹#›</a:t>
            </a:fld>
            <a:endParaRPr lang="en-US" altLang="en-US"/>
          </a:p>
        </p:txBody>
      </p:sp>
    </p:spTree>
    <p:extLst>
      <p:ext uri="{BB962C8B-B14F-4D97-AF65-F5344CB8AC3E}">
        <p14:creationId xmlns:p14="http://schemas.microsoft.com/office/powerpoint/2010/main" val="553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806DB-CF53-41E0-B7EC-FCCC6940EFAC}" type="slidenum">
              <a:rPr lang="en-US" altLang="en-US"/>
              <a:pPr/>
              <a:t>‹#›</a:t>
            </a:fld>
            <a:endParaRPr lang="en-US" altLang="en-US"/>
          </a:p>
        </p:txBody>
      </p:sp>
    </p:spTree>
    <p:extLst>
      <p:ext uri="{BB962C8B-B14F-4D97-AF65-F5344CB8AC3E}">
        <p14:creationId xmlns:p14="http://schemas.microsoft.com/office/powerpoint/2010/main" val="105488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9AF32C6-B79D-448C-A4BC-56E6347C9771}" type="slidenum">
              <a:rPr lang="en-US" altLang="en-US"/>
              <a:pPr/>
              <a:t>‹#›</a:t>
            </a:fld>
            <a:endParaRPr lang="en-US" altLang="en-US"/>
          </a:p>
        </p:txBody>
      </p:sp>
    </p:spTree>
    <p:extLst>
      <p:ext uri="{BB962C8B-B14F-4D97-AF65-F5344CB8AC3E}">
        <p14:creationId xmlns:p14="http://schemas.microsoft.com/office/powerpoint/2010/main" val="27138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A1347A-FE2E-4600-9892-4ABD769B6CD0}" type="slidenum">
              <a:rPr lang="en-US" altLang="en-US"/>
              <a:pPr/>
              <a:t>‹#›</a:t>
            </a:fld>
            <a:endParaRPr lang="en-US" altLang="en-US"/>
          </a:p>
        </p:txBody>
      </p:sp>
    </p:spTree>
    <p:extLst>
      <p:ext uri="{BB962C8B-B14F-4D97-AF65-F5344CB8AC3E}">
        <p14:creationId xmlns:p14="http://schemas.microsoft.com/office/powerpoint/2010/main" val="23055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F0E6F6B-3047-44BD-9635-1CEE1331F7D5}" type="slidenum">
              <a:rPr lang="en-US" altLang="en-US"/>
              <a:pPr/>
              <a:t>‹#›</a:t>
            </a:fld>
            <a:endParaRPr lang="en-US" altLang="en-US"/>
          </a:p>
        </p:txBody>
      </p:sp>
    </p:spTree>
    <p:extLst>
      <p:ext uri="{BB962C8B-B14F-4D97-AF65-F5344CB8AC3E}">
        <p14:creationId xmlns:p14="http://schemas.microsoft.com/office/powerpoint/2010/main" val="6338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CC03A5-D6B2-42F3-8B9A-FEBDA910E9D0}" type="slidenum">
              <a:rPr lang="en-US" altLang="en-US"/>
              <a:pPr/>
              <a:t>‹#›</a:t>
            </a:fld>
            <a:endParaRPr lang="en-US" altLang="en-US"/>
          </a:p>
        </p:txBody>
      </p:sp>
    </p:spTree>
    <p:extLst>
      <p:ext uri="{BB962C8B-B14F-4D97-AF65-F5344CB8AC3E}">
        <p14:creationId xmlns:p14="http://schemas.microsoft.com/office/powerpoint/2010/main" val="34225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9F5CF1-D80A-49EF-9E16-43F9047FA01E}" type="slidenum">
              <a:rPr lang="en-US" altLang="en-US"/>
              <a:pPr/>
              <a:t>‹#›</a:t>
            </a:fld>
            <a:endParaRPr lang="en-US" altLang="en-US"/>
          </a:p>
        </p:txBody>
      </p:sp>
    </p:spTree>
    <p:extLst>
      <p:ext uri="{BB962C8B-B14F-4D97-AF65-F5344CB8AC3E}">
        <p14:creationId xmlns:p14="http://schemas.microsoft.com/office/powerpoint/2010/main" val="15990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4D1313"/>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n-US" alt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lt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84AEB2C-926C-44AE-B3C8-5C99810E2C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969" y="685800"/>
            <a:ext cx="9542969" cy="6324599"/>
          </a:xfrm>
          <a:prstGeom prst="rect">
            <a:avLst/>
          </a:prstGeom>
          <a:effectLst>
            <a:softEdge rad="266700"/>
          </a:effectLst>
        </p:spPr>
      </p:pic>
      <p:sp>
        <p:nvSpPr>
          <p:cNvPr id="3" name="Rectangle 2"/>
          <p:cNvSpPr>
            <a:spLocks noChangeArrowheads="1"/>
          </p:cNvSpPr>
          <p:nvPr/>
        </p:nvSpPr>
        <p:spPr bwMode="auto">
          <a:xfrm>
            <a:off x="838200" y="35817"/>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Imprint MT Shadow" panose="04020605060303030202" pitchFamily="82" charset="0"/>
              </a:rPr>
              <a:t>2017 Sanctity of </a:t>
            </a:r>
            <a:br>
              <a:rPr lang="en-US" altLang="en-US" sz="7000" b="0" dirty="0">
                <a:solidFill>
                  <a:srgbClr val="DEA900"/>
                </a:solidFill>
                <a:latin typeface="Imprint MT Shadow" panose="04020605060303030202" pitchFamily="82" charset="0"/>
              </a:rPr>
            </a:br>
            <a:r>
              <a:rPr lang="en-US" altLang="en-US" sz="7000" b="0" dirty="0">
                <a:solidFill>
                  <a:srgbClr val="DEA900"/>
                </a:solidFill>
                <a:latin typeface="Imprint MT Shadow" panose="04020605060303030202" pitchFamily="82" charset="0"/>
              </a:rPr>
              <a:t>Human Life</a:t>
            </a:r>
          </a:p>
        </p:txBody>
      </p:sp>
    </p:spTree>
    <p:extLst>
      <p:ext uri="{BB962C8B-B14F-4D97-AF65-F5344CB8AC3E}">
        <p14:creationId xmlns:p14="http://schemas.microsoft.com/office/powerpoint/2010/main" val="297097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Luke 1:13-15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12527" y="1752600"/>
            <a:ext cx="7673454"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“‘He will be a joy and delight to you, and many will rejoice because of his birth, for he will be great in the sight of the Lord. He is never to take wine or other fermented drink, and he will be filled with the Holy Spirit even from birth.’”</a:t>
            </a:r>
          </a:p>
        </p:txBody>
      </p:sp>
    </p:spTree>
    <p:extLst>
      <p:ext uri="{BB962C8B-B14F-4D97-AF65-F5344CB8AC3E}">
        <p14:creationId xmlns:p14="http://schemas.microsoft.com/office/powerpoint/2010/main" val="135996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Luke 1:39-45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853554" y="1600200"/>
            <a:ext cx="7391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900" dirty="0">
                <a:solidFill>
                  <a:schemeClr val="bg1"/>
                </a:solidFill>
                <a:latin typeface="Tahoma" panose="020B0604030504040204" pitchFamily="34" charset="0"/>
              </a:rPr>
              <a:t>“At that time Mary got ready and hurried to a town in the hill country of Judea, where she entered Zechariah's home and greeted Elizabeth. When Elizabeth heard Mary's greeting, the baby leaped in her womb, and Elizabeth was filled with the Holy Spirit…</a:t>
            </a:r>
          </a:p>
        </p:txBody>
      </p:sp>
    </p:spTree>
    <p:extLst>
      <p:ext uri="{BB962C8B-B14F-4D97-AF65-F5344CB8AC3E}">
        <p14:creationId xmlns:p14="http://schemas.microsoft.com/office/powerpoint/2010/main" val="48226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Luke 1:39-45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853554" y="1600200"/>
            <a:ext cx="7391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900" dirty="0">
                <a:solidFill>
                  <a:schemeClr val="bg1"/>
                </a:solidFill>
                <a:latin typeface="Tahoma" panose="020B0604030504040204" pitchFamily="34" charset="0"/>
              </a:rPr>
              <a:t>“In a loud voice she exclaimed: ‘Blessed are you among women, and blessed is the child you will bear! But why am I so favored, that the mother of my Lord should come to me? As soon as the sound of your greeting reached my ears, the baby in my womb leaped for joy. Blessed is she who has believed that what the Lord has said to her will be accomplished!’”</a:t>
            </a:r>
          </a:p>
        </p:txBody>
      </p:sp>
    </p:spTree>
    <p:extLst>
      <p:ext uri="{BB962C8B-B14F-4D97-AF65-F5344CB8AC3E}">
        <p14:creationId xmlns:p14="http://schemas.microsoft.com/office/powerpoint/2010/main" val="365069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1524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FFFF00"/>
                </a:solidFill>
                <a:effectLst>
                  <a:outerShdw blurRad="38100" dist="38100" dir="2700000" algn="tl">
                    <a:srgbClr val="000000">
                      <a:alpha val="43137"/>
                    </a:srgbClr>
                  </a:outerShdw>
                </a:effectLst>
                <a:latin typeface="Imprint MT Shadow" panose="04020605060303030202" pitchFamily="82" charset="0"/>
              </a:rPr>
              <a:t>Fetus</a:t>
            </a:r>
            <a:endParaRPr lang="en-US" altLang="en-US" sz="70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Tree>
    <p:extLst>
      <p:ext uri="{BB962C8B-B14F-4D97-AF65-F5344CB8AC3E}">
        <p14:creationId xmlns:p14="http://schemas.microsoft.com/office/powerpoint/2010/main" val="111873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Sanctity of Human Life</a:t>
            </a:r>
          </a:p>
        </p:txBody>
      </p:sp>
      <p:sp>
        <p:nvSpPr>
          <p:cNvPr id="4099" name="Rectangle 3"/>
          <p:cNvSpPr>
            <a:spLocks noChangeArrowheads="1"/>
          </p:cNvSpPr>
          <p:nvPr/>
        </p:nvSpPr>
        <p:spPr bwMode="auto">
          <a:xfrm>
            <a:off x="533400" y="15240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What Is God's Plan For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Would Seek to Harm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Will Stand to Help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p:txBody>
      </p:sp>
    </p:spTree>
    <p:extLst>
      <p:ext uri="{BB962C8B-B14F-4D97-AF65-F5344CB8AC3E}">
        <p14:creationId xmlns:p14="http://schemas.microsoft.com/office/powerpoint/2010/main" val="169203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3048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Leviticus 20:1-5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5240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900" dirty="0">
                <a:solidFill>
                  <a:schemeClr val="bg1"/>
                </a:solidFill>
                <a:latin typeface="Tahoma" panose="020B0604030504040204" pitchFamily="34" charset="0"/>
              </a:rPr>
              <a:t>“The LORD said to Moses, ‘Say to the Israelites: “Any Israelite or any alien living in Israel who gives any of his children to </a:t>
            </a:r>
            <a:r>
              <a:rPr lang="en-US" altLang="en-US" sz="2900" dirty="0" err="1">
                <a:solidFill>
                  <a:schemeClr val="bg1"/>
                </a:solidFill>
                <a:latin typeface="Tahoma" panose="020B0604030504040204" pitchFamily="34" charset="0"/>
              </a:rPr>
              <a:t>Molech</a:t>
            </a:r>
            <a:r>
              <a:rPr lang="en-US" altLang="en-US" sz="2900" dirty="0">
                <a:solidFill>
                  <a:schemeClr val="bg1"/>
                </a:solidFill>
                <a:latin typeface="Tahoma" panose="020B0604030504040204" pitchFamily="34" charset="0"/>
              </a:rPr>
              <a:t> must be put to death. The people of the community are to stone him. I will set my face against that man and I will cut him off from his people;…</a:t>
            </a:r>
          </a:p>
        </p:txBody>
      </p:sp>
    </p:spTree>
    <p:extLst>
      <p:ext uri="{BB962C8B-B14F-4D97-AF65-F5344CB8AC3E}">
        <p14:creationId xmlns:p14="http://schemas.microsoft.com/office/powerpoint/2010/main" val="63398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Leviticus 20:1-5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295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900" dirty="0">
                <a:solidFill>
                  <a:schemeClr val="bg1"/>
                </a:solidFill>
                <a:latin typeface="Tahoma" panose="020B0604030504040204" pitchFamily="34" charset="0"/>
              </a:rPr>
              <a:t>“For by giving his children to </a:t>
            </a:r>
            <a:r>
              <a:rPr lang="en-US" altLang="en-US" sz="2900" dirty="0" err="1">
                <a:solidFill>
                  <a:schemeClr val="bg1"/>
                </a:solidFill>
                <a:latin typeface="Tahoma" panose="020B0604030504040204" pitchFamily="34" charset="0"/>
              </a:rPr>
              <a:t>Molech</a:t>
            </a:r>
            <a:r>
              <a:rPr lang="en-US" altLang="en-US" sz="2900" dirty="0">
                <a:solidFill>
                  <a:schemeClr val="bg1"/>
                </a:solidFill>
                <a:latin typeface="Tahoma" panose="020B0604030504040204" pitchFamily="34" charset="0"/>
              </a:rPr>
              <a:t>, he has defiled my sanctuary and profaned my holy name. If the people of the community close their eyes when that man gives one of his children to </a:t>
            </a:r>
            <a:r>
              <a:rPr lang="en-US" altLang="en-US" sz="2900" dirty="0" err="1">
                <a:solidFill>
                  <a:schemeClr val="bg1"/>
                </a:solidFill>
                <a:latin typeface="Tahoma" panose="020B0604030504040204" pitchFamily="34" charset="0"/>
              </a:rPr>
              <a:t>Molech</a:t>
            </a:r>
            <a:r>
              <a:rPr lang="en-US" altLang="en-US" sz="2900" dirty="0">
                <a:solidFill>
                  <a:schemeClr val="bg1"/>
                </a:solidFill>
                <a:latin typeface="Tahoma" panose="020B0604030504040204" pitchFamily="34" charset="0"/>
              </a:rPr>
              <a:t> and they fail to put him to death, I will set my face against that man and his family and will cut off from their people both him and all who follow him in prostituting themselves to </a:t>
            </a:r>
            <a:r>
              <a:rPr lang="en-US" altLang="en-US" sz="2900" dirty="0" err="1">
                <a:solidFill>
                  <a:schemeClr val="bg1"/>
                </a:solidFill>
                <a:latin typeface="Tahoma" panose="020B0604030504040204" pitchFamily="34" charset="0"/>
              </a:rPr>
              <a:t>Molech</a:t>
            </a:r>
            <a:r>
              <a:rPr lang="en-US" altLang="en-US" sz="2900" dirty="0">
                <a:solidFill>
                  <a:schemeClr val="bg1"/>
                </a:solidFill>
                <a:latin typeface="Tahoma" panose="020B0604030504040204" pitchFamily="34" charset="0"/>
              </a:rPr>
              <a:t>.”’” </a:t>
            </a:r>
          </a:p>
        </p:txBody>
      </p:sp>
    </p:spTree>
    <p:extLst>
      <p:ext uri="{BB962C8B-B14F-4D97-AF65-F5344CB8AC3E}">
        <p14:creationId xmlns:p14="http://schemas.microsoft.com/office/powerpoint/2010/main" val="99749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500" dirty="0">
                <a:solidFill>
                  <a:schemeClr val="bg1"/>
                </a:solidFill>
                <a:latin typeface="Tahoma" panose="020B0604030504040204" pitchFamily="34" charset="0"/>
              </a:rPr>
              <a:t>Over 97% of abortions are performed for reason of convenience</a:t>
            </a:r>
          </a:p>
        </p:txBody>
      </p:sp>
    </p:spTree>
    <p:extLst>
      <p:ext uri="{BB962C8B-B14F-4D97-AF65-F5344CB8AC3E}">
        <p14:creationId xmlns:p14="http://schemas.microsoft.com/office/powerpoint/2010/main" val="350692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Margaret Sanger</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838200" y="1676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344488" indent="-342900" eaLnBrk="1" hangingPunct="1"/>
            <a:r>
              <a:rPr lang="en-US" altLang="en-US" sz="3000" dirty="0">
                <a:solidFill>
                  <a:schemeClr val="bg1"/>
                </a:solidFill>
                <a:latin typeface="Tahoma" panose="020B0604030504040204" pitchFamily="34" charset="0"/>
              </a:rPr>
              <a:t>“Human weeds”</a:t>
            </a:r>
          </a:p>
          <a:p>
            <a:pPr marL="344488" indent="-342900" eaLnBrk="1" hangingPunct="1"/>
            <a:r>
              <a:rPr lang="en-US" altLang="en-US" sz="3000" dirty="0">
                <a:solidFill>
                  <a:schemeClr val="bg1"/>
                </a:solidFill>
                <a:latin typeface="Tahoma" panose="020B0604030504040204" pitchFamily="34" charset="0"/>
              </a:rPr>
              <a:t>“More children from the fit, less from the unfit”</a:t>
            </a:r>
          </a:p>
          <a:p>
            <a:pPr marL="344488" indent="-342900" eaLnBrk="1" hangingPunct="1"/>
            <a:r>
              <a:rPr lang="en-US" altLang="en-US" sz="3000" dirty="0">
                <a:solidFill>
                  <a:schemeClr val="bg1"/>
                </a:solidFill>
                <a:latin typeface="Tahoma" panose="020B0604030504040204" pitchFamily="34" charset="0"/>
              </a:rPr>
              <a:t>“The most merciful thing that a large family does to one of its infant members is to kill it”</a:t>
            </a:r>
          </a:p>
        </p:txBody>
      </p:sp>
    </p:spTree>
    <p:extLst>
      <p:ext uri="{BB962C8B-B14F-4D97-AF65-F5344CB8AC3E}">
        <p14:creationId xmlns:p14="http://schemas.microsoft.com/office/powerpoint/2010/main" val="286716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95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Picture of a planned parenthood facility</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pic>
        <p:nvPicPr>
          <p:cNvPr id="2" name="Picture 1"/>
          <p:cNvPicPr>
            <a:picLocks noChangeAspect="1"/>
          </p:cNvPicPr>
          <p:nvPr/>
        </p:nvPicPr>
        <p:blipFill>
          <a:blip r:embed="rId3"/>
          <a:stretch>
            <a:fillRect/>
          </a:stretch>
        </p:blipFill>
        <p:spPr>
          <a:xfrm>
            <a:off x="0" y="723900"/>
            <a:ext cx="9144000" cy="5143500"/>
          </a:xfrm>
          <a:prstGeom prst="rect">
            <a:avLst/>
          </a:prstGeom>
        </p:spPr>
      </p:pic>
    </p:spTree>
    <p:extLst>
      <p:ext uri="{BB962C8B-B14F-4D97-AF65-F5344CB8AC3E}">
        <p14:creationId xmlns:p14="http://schemas.microsoft.com/office/powerpoint/2010/main" val="383685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Sanctity of Human Life</a:t>
            </a:r>
          </a:p>
        </p:txBody>
      </p:sp>
      <p:sp>
        <p:nvSpPr>
          <p:cNvPr id="4099" name="Rectangle 3"/>
          <p:cNvSpPr>
            <a:spLocks noChangeArrowheads="1"/>
          </p:cNvSpPr>
          <p:nvPr/>
        </p:nvSpPr>
        <p:spPr bwMode="auto">
          <a:xfrm>
            <a:off x="533400" y="15240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What Is God's Plan For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Would Seek to Harm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Will Stand to Help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p:txBody>
      </p:sp>
    </p:spTree>
    <p:extLst>
      <p:ext uri="{BB962C8B-B14F-4D97-AF65-F5344CB8AC3E}">
        <p14:creationId xmlns:p14="http://schemas.microsoft.com/office/powerpoint/2010/main" val="199964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143000" y="914400"/>
            <a:ext cx="6858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How many babies since 1973?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2"/>
          <p:cNvSpPr>
            <a:spLocks noChangeArrowheads="1"/>
          </p:cNvSpPr>
          <p:nvPr/>
        </p:nvSpPr>
        <p:spPr bwMode="auto">
          <a:xfrm>
            <a:off x="16727" y="3276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rPr>
              <a:t>60 Million</a:t>
            </a:r>
          </a:p>
        </p:txBody>
      </p:sp>
    </p:spTree>
    <p:extLst>
      <p:ext uri="{BB962C8B-B14F-4D97-AF65-F5344CB8AC3E}">
        <p14:creationId xmlns:p14="http://schemas.microsoft.com/office/powerpoint/2010/main" val="392935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954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Screenshot of something from Medical Progress of an abortion provider sipping wine and discussing the sale of body parts</a:t>
            </a:r>
            <a:endParaRPr lang="en-US" altLang="en-US" sz="4500" b="0" dirty="0">
              <a:solidFill>
                <a:schemeClr val="bg1"/>
              </a:solidFill>
              <a:latin typeface="Gill Sans Ultra Bold" panose="020B0A02020104020203" pitchFamily="34" charset="0"/>
            </a:endParaRPr>
          </a:p>
        </p:txBody>
      </p:sp>
      <p:pic>
        <p:nvPicPr>
          <p:cNvPr id="2" name="Picture 1"/>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44061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Numbers 35:33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“Do not pollute the land where you are. Bloodshed pollutes the land, and atonement cannot be made for the land on which blood has been shed, except by the blood of the one who shed it.”</a:t>
            </a:r>
          </a:p>
        </p:txBody>
      </p:sp>
    </p:spTree>
    <p:extLst>
      <p:ext uri="{BB962C8B-B14F-4D97-AF65-F5344CB8AC3E}">
        <p14:creationId xmlns:p14="http://schemas.microsoft.com/office/powerpoint/2010/main" val="299510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Sanctity of Human Life</a:t>
            </a:r>
          </a:p>
        </p:txBody>
      </p:sp>
      <p:sp>
        <p:nvSpPr>
          <p:cNvPr id="4099" name="Rectangle 3"/>
          <p:cNvSpPr>
            <a:spLocks noChangeArrowheads="1"/>
          </p:cNvSpPr>
          <p:nvPr/>
        </p:nvSpPr>
        <p:spPr bwMode="auto">
          <a:xfrm>
            <a:off x="533400" y="15240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What Is God's Plan For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Would Seek to Harm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Will Stand to Help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p:txBody>
      </p:sp>
    </p:spTree>
    <p:extLst>
      <p:ext uri="{BB962C8B-B14F-4D97-AF65-F5344CB8AC3E}">
        <p14:creationId xmlns:p14="http://schemas.microsoft.com/office/powerpoint/2010/main" val="224020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Proverbs 24:11</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“Rescue those being led away to death; hold back those staggering toward slaughter.”</a:t>
            </a:r>
          </a:p>
        </p:txBody>
      </p:sp>
    </p:spTree>
    <p:extLst>
      <p:ext uri="{BB962C8B-B14F-4D97-AF65-F5344CB8AC3E}">
        <p14:creationId xmlns:p14="http://schemas.microsoft.com/office/powerpoint/2010/main" val="380591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Bernard </a:t>
            </a:r>
            <a:r>
              <a:rPr lang="en-US" altLang="en-US" sz="5500" b="0" dirty="0" err="1">
                <a:solidFill>
                  <a:srgbClr val="FFFF00"/>
                </a:solidFill>
                <a:effectLst>
                  <a:outerShdw blurRad="38100" dist="38100" dir="2700000" algn="tl">
                    <a:srgbClr val="000000">
                      <a:alpha val="43137"/>
                    </a:srgbClr>
                  </a:outerShdw>
                </a:effectLst>
                <a:latin typeface="Imprint MT Shadow" panose="04020605060303030202" pitchFamily="82" charset="0"/>
              </a:rPr>
              <a:t>Nathanson</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pic>
        <p:nvPicPr>
          <p:cNvPr id="2" name="Picture 1"/>
          <p:cNvPicPr>
            <a:picLocks noChangeAspect="1"/>
          </p:cNvPicPr>
          <p:nvPr/>
        </p:nvPicPr>
        <p:blipFill>
          <a:blip r:embed="rId3"/>
          <a:stretch>
            <a:fillRect/>
          </a:stretch>
        </p:blipFill>
        <p:spPr>
          <a:xfrm>
            <a:off x="533400" y="1625624"/>
            <a:ext cx="2590800" cy="4601570"/>
          </a:xfrm>
          <a:prstGeom prst="rect">
            <a:avLst/>
          </a:prstGeom>
        </p:spPr>
      </p:pic>
      <p:pic>
        <p:nvPicPr>
          <p:cNvPr id="3" name="Picture 2"/>
          <p:cNvPicPr>
            <a:picLocks noChangeAspect="1"/>
          </p:cNvPicPr>
          <p:nvPr/>
        </p:nvPicPr>
        <p:blipFill rotWithShape="1">
          <a:blip r:embed="rId4"/>
          <a:srcRect l="13918"/>
          <a:stretch/>
        </p:blipFill>
        <p:spPr>
          <a:xfrm>
            <a:off x="3733800" y="1625624"/>
            <a:ext cx="4800600" cy="4547750"/>
          </a:xfrm>
          <a:prstGeom prst="rect">
            <a:avLst/>
          </a:prstGeom>
        </p:spPr>
      </p:pic>
    </p:spTree>
    <p:extLst>
      <p:ext uri="{BB962C8B-B14F-4D97-AF65-F5344CB8AC3E}">
        <p14:creationId xmlns:p14="http://schemas.microsoft.com/office/powerpoint/2010/main" val="321639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181600" y="990600"/>
            <a:ext cx="3406254"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FFFF00"/>
                </a:solidFill>
                <a:effectLst>
                  <a:outerShdw blurRad="38100" dist="38100" dir="2700000" algn="tl">
                    <a:srgbClr val="000000">
                      <a:alpha val="43137"/>
                    </a:srgbClr>
                  </a:outerShdw>
                </a:effectLst>
                <a:latin typeface="Imprint MT Shadow" panose="04020605060303030202" pitchFamily="82" charset="0"/>
              </a:rPr>
              <a:t>Abby Johnson</a:t>
            </a:r>
            <a:endParaRPr lang="en-US" altLang="en-US" sz="70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pic>
        <p:nvPicPr>
          <p:cNvPr id="2" name="Picture 1"/>
          <p:cNvPicPr>
            <a:picLocks noChangeAspect="1"/>
          </p:cNvPicPr>
          <p:nvPr/>
        </p:nvPicPr>
        <p:blipFill>
          <a:blip r:embed="rId3"/>
          <a:stretch>
            <a:fillRect/>
          </a:stretch>
        </p:blipFill>
        <p:spPr>
          <a:xfrm>
            <a:off x="0" y="0"/>
            <a:ext cx="4569113" cy="6862337"/>
          </a:xfrm>
          <a:prstGeom prst="rect">
            <a:avLst/>
          </a:prstGeom>
        </p:spPr>
      </p:pic>
    </p:spTree>
    <p:extLst>
      <p:ext uri="{BB962C8B-B14F-4D97-AF65-F5344CB8AC3E}">
        <p14:creationId xmlns:p14="http://schemas.microsoft.com/office/powerpoint/2010/main" val="155065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746" y="304800"/>
            <a:ext cx="9166746" cy="6265175"/>
          </a:xfrm>
          <a:prstGeom prst="rect">
            <a:avLst/>
          </a:prstGeom>
        </p:spPr>
      </p:pic>
      <p:sp>
        <p:nvSpPr>
          <p:cNvPr id="4099" name="Rectangle 3"/>
          <p:cNvSpPr>
            <a:spLocks noChangeArrowheads="1"/>
          </p:cNvSpPr>
          <p:nvPr/>
        </p:nvSpPr>
        <p:spPr bwMode="auto">
          <a:xfrm>
            <a:off x="838200" y="990600"/>
            <a:ext cx="388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500" dirty="0">
                <a:solidFill>
                  <a:schemeClr val="bg1"/>
                </a:solidFill>
                <a:latin typeface="Tahoma" panose="020B0604030504040204" pitchFamily="34" charset="0"/>
              </a:rPr>
              <a:t>“There just wasn’t room”</a:t>
            </a:r>
          </a:p>
        </p:txBody>
      </p:sp>
    </p:spTree>
    <p:extLst>
      <p:ext uri="{BB962C8B-B14F-4D97-AF65-F5344CB8AC3E}">
        <p14:creationId xmlns:p14="http://schemas.microsoft.com/office/powerpoint/2010/main" val="51845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Proverbs 24:11</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“Rescue those being led away to death; hold back those staggering toward slaughter.”</a:t>
            </a:r>
          </a:p>
        </p:txBody>
      </p:sp>
    </p:spTree>
    <p:extLst>
      <p:ext uri="{BB962C8B-B14F-4D97-AF65-F5344CB8AC3E}">
        <p14:creationId xmlns:p14="http://schemas.microsoft.com/office/powerpoint/2010/main" val="107326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Sanctity of Human Life</a:t>
            </a:r>
          </a:p>
        </p:txBody>
      </p:sp>
      <p:sp>
        <p:nvSpPr>
          <p:cNvPr id="4099" name="Rectangle 3"/>
          <p:cNvSpPr>
            <a:spLocks noChangeArrowheads="1"/>
          </p:cNvSpPr>
          <p:nvPr/>
        </p:nvSpPr>
        <p:spPr bwMode="auto">
          <a:xfrm>
            <a:off x="533400" y="15240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What Is God's Plan For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Would Seek to Harm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Who Will Stand to Help the </a:t>
            </a:r>
            <a:b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b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       Unborn?</a:t>
            </a:r>
          </a:p>
        </p:txBody>
      </p:sp>
    </p:spTree>
    <p:extLst>
      <p:ext uri="{BB962C8B-B14F-4D97-AF65-F5344CB8AC3E}">
        <p14:creationId xmlns:p14="http://schemas.microsoft.com/office/powerpoint/2010/main" val="147484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139:13-16</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“For you created my inmost being; you knit me together in my mother's womb. I praise you because I am fearfully and wonderfully made; your works are wonderful, I know that full well…</a:t>
            </a:r>
          </a:p>
        </p:txBody>
      </p:sp>
    </p:spTree>
    <p:extLst>
      <p:ext uri="{BB962C8B-B14F-4D97-AF65-F5344CB8AC3E}">
        <p14:creationId xmlns:p14="http://schemas.microsoft.com/office/powerpoint/2010/main" val="35539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969" y="685800"/>
            <a:ext cx="9542969" cy="6324599"/>
          </a:xfrm>
          <a:prstGeom prst="rect">
            <a:avLst/>
          </a:prstGeom>
          <a:effectLst>
            <a:softEdge rad="355600"/>
          </a:effectLst>
        </p:spPr>
      </p:pic>
      <p:sp>
        <p:nvSpPr>
          <p:cNvPr id="3" name="Rectangle 2"/>
          <p:cNvSpPr>
            <a:spLocks noChangeArrowheads="1"/>
          </p:cNvSpPr>
          <p:nvPr/>
        </p:nvSpPr>
        <p:spPr bwMode="auto">
          <a:xfrm>
            <a:off x="838200" y="35817"/>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0" b="0" dirty="0">
                <a:solidFill>
                  <a:srgbClr val="DEA900"/>
                </a:solidFill>
                <a:latin typeface="Imprint MT Shadow" panose="04020605060303030202" pitchFamily="82" charset="0"/>
              </a:rPr>
              <a:t>2017 Sanctity of </a:t>
            </a:r>
            <a:br>
              <a:rPr lang="en-US" altLang="en-US" sz="7000" b="0" dirty="0">
                <a:solidFill>
                  <a:srgbClr val="DEA900"/>
                </a:solidFill>
                <a:latin typeface="Imprint MT Shadow" panose="04020605060303030202" pitchFamily="82" charset="0"/>
              </a:rPr>
            </a:br>
            <a:r>
              <a:rPr lang="en-US" altLang="en-US" sz="7000" b="0" dirty="0">
                <a:solidFill>
                  <a:srgbClr val="DEA900"/>
                </a:solidFill>
                <a:latin typeface="Imprint MT Shadow" panose="04020605060303030202" pitchFamily="82" charset="0"/>
              </a:rPr>
              <a:t>Human Life</a:t>
            </a:r>
          </a:p>
        </p:txBody>
      </p:sp>
    </p:spTree>
    <p:extLst>
      <p:ext uri="{BB962C8B-B14F-4D97-AF65-F5344CB8AC3E}">
        <p14:creationId xmlns:p14="http://schemas.microsoft.com/office/powerpoint/2010/main" val="342589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139:13-16</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“My frame was not hidden from you when I was made in the secret place. When I was woven together in the depths of the earth, your eyes saw my unformed body. All the days ordained for me were written in your book before one of them came to be.”</a:t>
            </a:r>
          </a:p>
        </p:txBody>
      </p:sp>
    </p:spTree>
    <p:extLst>
      <p:ext uri="{BB962C8B-B14F-4D97-AF65-F5344CB8AC3E}">
        <p14:creationId xmlns:p14="http://schemas.microsoft.com/office/powerpoint/2010/main" val="46653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139:13</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472554" y="1981200"/>
            <a:ext cx="8153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393700" eaLnBrk="1" hangingPunct="1"/>
            <a:r>
              <a:rPr lang="en-US" altLang="en-US" sz="3000" dirty="0">
                <a:solidFill>
                  <a:schemeClr val="bg1"/>
                </a:solidFill>
                <a:latin typeface="Tahoma" panose="020B0604030504040204" pitchFamily="34" charset="0"/>
              </a:rPr>
              <a:t>“Inmost Being” = </a:t>
            </a:r>
            <a:r>
              <a:rPr lang="en-US" altLang="en-US" sz="3000" dirty="0">
                <a:solidFill>
                  <a:srgbClr val="FFFF00"/>
                </a:solidFill>
                <a:latin typeface="Tahoma" panose="020B0604030504040204" pitchFamily="34" charset="0"/>
              </a:rPr>
              <a:t>Spiritual Aspect</a:t>
            </a:r>
          </a:p>
          <a:p>
            <a:pPr indent="393700" eaLnBrk="1" hangingPunct="1"/>
            <a:r>
              <a:rPr lang="en-US" altLang="en-US" sz="3000" dirty="0">
                <a:solidFill>
                  <a:schemeClr val="bg1"/>
                </a:solidFill>
                <a:latin typeface="Tahoma" panose="020B0604030504040204" pitchFamily="34" charset="0"/>
              </a:rPr>
              <a:t>“Knit me together” = </a:t>
            </a:r>
            <a:r>
              <a:rPr lang="en-US" altLang="en-US" sz="3000" dirty="0">
                <a:solidFill>
                  <a:srgbClr val="FFFF00"/>
                </a:solidFill>
                <a:latin typeface="Tahoma" panose="020B0604030504040204" pitchFamily="34" charset="0"/>
              </a:rPr>
              <a:t>Physical Aspect</a:t>
            </a:r>
          </a:p>
        </p:txBody>
      </p:sp>
    </p:spTree>
    <p:extLst>
      <p:ext uri="{BB962C8B-B14F-4D97-AF65-F5344CB8AC3E}">
        <p14:creationId xmlns:p14="http://schemas.microsoft.com/office/powerpoint/2010/main" val="101151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139:14</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500" dirty="0">
                <a:solidFill>
                  <a:schemeClr val="bg1"/>
                </a:solidFill>
                <a:latin typeface="Tahoma" panose="020B0604030504040204" pitchFamily="34" charset="0"/>
              </a:rPr>
              <a:t>“Wonderfully made”</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54" y="2819400"/>
            <a:ext cx="4953000" cy="336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3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139:15-16</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2500" dirty="0">
                <a:solidFill>
                  <a:schemeClr val="bg1"/>
                </a:solidFill>
                <a:latin typeface="Tahoma" panose="020B0604030504040204" pitchFamily="34" charset="0"/>
              </a:rPr>
              <a:t>“All the days ordained to me”</a:t>
            </a:r>
          </a:p>
        </p:txBody>
      </p:sp>
    </p:spTree>
    <p:extLst>
      <p:ext uri="{BB962C8B-B14F-4D97-AF65-F5344CB8AC3E}">
        <p14:creationId xmlns:p14="http://schemas.microsoft.com/office/powerpoint/2010/main" val="401530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Jeremiah 1:5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“Before I formed you in the womb I knew you, before you were born I set you apart; I appointed you as a prophet to the nations.”</a:t>
            </a:r>
          </a:p>
        </p:txBody>
      </p:sp>
    </p:spTree>
    <p:extLst>
      <p:ext uri="{BB962C8B-B14F-4D97-AF65-F5344CB8AC3E}">
        <p14:creationId xmlns:p14="http://schemas.microsoft.com/office/powerpoint/2010/main" val="244834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Luke 1:13-15</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712527" y="1752600"/>
            <a:ext cx="7673454"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indent="0" algn="ctr" eaLnBrk="1" hangingPunct="1">
              <a:buNone/>
            </a:pPr>
            <a:r>
              <a:rPr lang="en-US" altLang="en-US" sz="3000" dirty="0">
                <a:solidFill>
                  <a:schemeClr val="bg1"/>
                </a:solidFill>
                <a:latin typeface="Tahoma" panose="020B0604030504040204" pitchFamily="34" charset="0"/>
              </a:rPr>
              <a:t>“But the angel said to him: ‘Do not be afraid, Zechariah; your prayer has been heard. Your wife Elizabeth will bear you a son, and you are to give him the name John…</a:t>
            </a:r>
          </a:p>
        </p:txBody>
      </p:sp>
    </p:spTree>
    <p:extLst>
      <p:ext uri="{BB962C8B-B14F-4D97-AF65-F5344CB8AC3E}">
        <p14:creationId xmlns:p14="http://schemas.microsoft.com/office/powerpoint/2010/main" val="185813562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56568</TotalTime>
  <Words>796</Words>
  <Application>Microsoft Office PowerPoint</Application>
  <PresentationFormat>On-screen Show (4:3)</PresentationFormat>
  <Paragraphs>92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Gill Sans Ultra Bold</vt:lpstr>
      <vt:lpstr>Imprint MT Shadow</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Manwiller</dc:creator>
  <cp:lastModifiedBy>John</cp:lastModifiedBy>
  <cp:revision>1038</cp:revision>
  <dcterms:created xsi:type="dcterms:W3CDTF">2010-04-07T15:16:13Z</dcterms:created>
  <dcterms:modified xsi:type="dcterms:W3CDTF">2017-01-23T04:29:52Z</dcterms:modified>
</cp:coreProperties>
</file>