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1"/>
  </p:notesMasterIdLst>
  <p:handoutMasterIdLst>
    <p:handoutMasterId r:id="rId32"/>
  </p:handoutMasterIdLst>
  <p:sldIdLst>
    <p:sldId id="1183" r:id="rId2"/>
    <p:sldId id="1210" r:id="rId3"/>
    <p:sldId id="1185" r:id="rId4"/>
    <p:sldId id="1215" r:id="rId5"/>
    <p:sldId id="1216" r:id="rId6"/>
    <p:sldId id="1217" r:id="rId7"/>
    <p:sldId id="1218" r:id="rId8"/>
    <p:sldId id="1219" r:id="rId9"/>
    <p:sldId id="1229" r:id="rId10"/>
    <p:sldId id="969" r:id="rId11"/>
    <p:sldId id="1221" r:id="rId12"/>
    <p:sldId id="1222" r:id="rId13"/>
    <p:sldId id="1223" r:id="rId14"/>
    <p:sldId id="1224" r:id="rId15"/>
    <p:sldId id="1225" r:id="rId16"/>
    <p:sldId id="1226" r:id="rId17"/>
    <p:sldId id="1230" r:id="rId18"/>
    <p:sldId id="834" r:id="rId19"/>
    <p:sldId id="1231" r:id="rId20"/>
    <p:sldId id="1232" r:id="rId21"/>
    <p:sldId id="1228" r:id="rId22"/>
    <p:sldId id="1233" r:id="rId23"/>
    <p:sldId id="1234" r:id="rId24"/>
    <p:sldId id="1235" r:id="rId25"/>
    <p:sldId id="1236" r:id="rId26"/>
    <p:sldId id="1237" r:id="rId27"/>
    <p:sldId id="1238" r:id="rId28"/>
    <p:sldId id="1209" r:id="rId29"/>
    <p:sldId id="973" r:id="rId30"/>
  </p:sldIdLst>
  <p:sldSz cx="9144000" cy="6858000" type="screen4x3"/>
  <p:notesSz cx="7007225" cy="9288463"/>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0C0C"/>
    <a:srgbClr val="380D0D"/>
    <a:srgbClr val="FFFFFF"/>
    <a:srgbClr val="080808"/>
    <a:srgbClr val="333333"/>
    <a:srgbClr val="4D1313"/>
    <a:srgbClr val="580E08"/>
    <a:srgbClr val="593807"/>
    <a:srgbClr val="350501"/>
    <a:srgbClr val="00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2" autoAdjust="0"/>
    <p:restoredTop sz="38169" autoAdjust="0"/>
  </p:normalViewPr>
  <p:slideViewPr>
    <p:cSldViewPr>
      <p:cViewPr>
        <p:scale>
          <a:sx n="77" d="100"/>
          <a:sy n="77" d="100"/>
        </p:scale>
        <p:origin x="-1254"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l">
              <a:defRPr sz="1200" b="0">
                <a:latin typeface="Arial" charset="0"/>
                <a:cs typeface="+mn-cs"/>
              </a:defRPr>
            </a:lvl1pPr>
          </a:lstStyle>
          <a:p>
            <a:pPr>
              <a:defRPr/>
            </a:pPr>
            <a:endParaRPr lang="en-US" altLang="en-US"/>
          </a:p>
        </p:txBody>
      </p:sp>
      <p:sp>
        <p:nvSpPr>
          <p:cNvPr id="151555" name="Rectangle 3"/>
          <p:cNvSpPr>
            <a:spLocks noGrp="1" noChangeArrowheads="1"/>
          </p:cNvSpPr>
          <p:nvPr>
            <p:ph type="dt" sz="quarter" idx="1"/>
          </p:nvPr>
        </p:nvSpPr>
        <p:spPr bwMode="auto">
          <a:xfrm>
            <a:off x="396875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defRPr sz="1200" b="0">
                <a:latin typeface="Arial" charset="0"/>
                <a:cs typeface="+mn-cs"/>
              </a:defRPr>
            </a:lvl1pPr>
          </a:lstStyle>
          <a:p>
            <a:pPr>
              <a:defRPr/>
            </a:pPr>
            <a:endParaRPr lang="en-US" altLang="en-US"/>
          </a:p>
        </p:txBody>
      </p:sp>
      <p:sp>
        <p:nvSpPr>
          <p:cNvPr id="151556" name="Rectangle 4"/>
          <p:cNvSpPr>
            <a:spLocks noGrp="1" noChangeArrowheads="1"/>
          </p:cNvSpPr>
          <p:nvPr>
            <p:ph type="ftr" sz="quarter" idx="2"/>
          </p:nvPr>
        </p:nvSpPr>
        <p:spPr bwMode="auto">
          <a:xfrm>
            <a:off x="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l">
              <a:defRPr sz="1200" b="0">
                <a:latin typeface="Arial" charset="0"/>
                <a:cs typeface="+mn-cs"/>
              </a:defRPr>
            </a:lvl1pPr>
          </a:lstStyle>
          <a:p>
            <a:pPr>
              <a:defRPr/>
            </a:pPr>
            <a:endParaRPr lang="en-US" altLang="en-US"/>
          </a:p>
        </p:txBody>
      </p:sp>
      <p:sp>
        <p:nvSpPr>
          <p:cNvPr id="151557" name="Rectangle 5"/>
          <p:cNvSpPr>
            <a:spLocks noGrp="1" noChangeArrowheads="1"/>
          </p:cNvSpPr>
          <p:nvPr>
            <p:ph type="sldNum" sz="quarter" idx="3"/>
          </p:nvPr>
        </p:nvSpPr>
        <p:spPr bwMode="auto">
          <a:xfrm>
            <a:off x="396875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defRPr sz="1200" b="0"/>
            </a:lvl1pPr>
          </a:lstStyle>
          <a:p>
            <a:fld id="{EF6752F0-D904-4508-B33B-9A3A71CCA98B}" type="slidenum">
              <a:rPr lang="en-US" altLang="en-US"/>
              <a:pPr/>
              <a:t>‹#›</a:t>
            </a:fld>
            <a:endParaRPr lang="en-US" altLang="en-US"/>
          </a:p>
        </p:txBody>
      </p:sp>
    </p:spTree>
    <p:extLst>
      <p:ext uri="{BB962C8B-B14F-4D97-AF65-F5344CB8AC3E}">
        <p14:creationId xmlns:p14="http://schemas.microsoft.com/office/powerpoint/2010/main" val="1625073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t" anchorCtr="0" compatLnSpc="1">
            <a:prstTxWarp prst="textNoShape">
              <a:avLst/>
            </a:prstTxWarp>
          </a:bodyPr>
          <a:lstStyle>
            <a:lvl1pPr algn="l" defTabSz="931863">
              <a:defRPr sz="1200" b="0">
                <a:latin typeface="Arial" charset="0"/>
                <a:cs typeface="+mn-cs"/>
              </a:defRPr>
            </a:lvl1pPr>
          </a:lstStyle>
          <a:p>
            <a:pPr>
              <a:defRPr/>
            </a:pPr>
            <a:endParaRPr lang="en-US" altLang="en-US"/>
          </a:p>
        </p:txBody>
      </p:sp>
      <p:sp>
        <p:nvSpPr>
          <p:cNvPr id="5123" name="Rectangle 3"/>
          <p:cNvSpPr>
            <a:spLocks noGrp="1" noChangeArrowheads="1"/>
          </p:cNvSpPr>
          <p:nvPr>
            <p:ph type="dt" idx="1"/>
          </p:nvPr>
        </p:nvSpPr>
        <p:spPr bwMode="auto">
          <a:xfrm>
            <a:off x="396875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t" anchorCtr="0" compatLnSpc="1">
            <a:prstTxWarp prst="textNoShape">
              <a:avLst/>
            </a:prstTxWarp>
          </a:bodyPr>
          <a:lstStyle>
            <a:lvl1pPr algn="r" defTabSz="931863">
              <a:defRPr sz="1200" b="0">
                <a:latin typeface="Arial" charset="0"/>
                <a:cs typeface="+mn-cs"/>
              </a:defRPr>
            </a:lvl1pPr>
          </a:lstStyle>
          <a:p>
            <a:pPr>
              <a:defRPr/>
            </a:pPr>
            <a:endParaRPr lang="en-US" altLang="en-US"/>
          </a:p>
        </p:txBody>
      </p:sp>
      <p:sp>
        <p:nvSpPr>
          <p:cNvPr id="67588" name="Rectangle 4"/>
          <p:cNvSpPr>
            <a:spLocks noGrp="1" noRot="1" noChangeAspect="1" noChangeArrowheads="1" noTextEdit="1"/>
          </p:cNvSpPr>
          <p:nvPr>
            <p:ph type="sldImg" idx="2"/>
          </p:nvPr>
        </p:nvSpPr>
        <p:spPr bwMode="auto">
          <a:xfrm>
            <a:off x="1182688" y="696913"/>
            <a:ext cx="4643437"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0088" y="4411663"/>
            <a:ext cx="5607050" cy="417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p:cNvSpPr>
            <a:spLocks noGrp="1" noChangeArrowheads="1"/>
          </p:cNvSpPr>
          <p:nvPr>
            <p:ph type="ftr" sz="quarter" idx="4"/>
          </p:nvPr>
        </p:nvSpPr>
        <p:spPr bwMode="auto">
          <a:xfrm>
            <a:off x="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b" anchorCtr="0" compatLnSpc="1">
            <a:prstTxWarp prst="textNoShape">
              <a:avLst/>
            </a:prstTxWarp>
          </a:bodyPr>
          <a:lstStyle>
            <a:lvl1pPr algn="l" defTabSz="931863">
              <a:defRPr sz="1200" b="0">
                <a:latin typeface="Arial" charset="0"/>
                <a:cs typeface="+mn-cs"/>
              </a:defRPr>
            </a:lvl1pPr>
          </a:lstStyle>
          <a:p>
            <a:pPr>
              <a:defRPr/>
            </a:pPr>
            <a:endParaRPr lang="en-US" altLang="en-US"/>
          </a:p>
        </p:txBody>
      </p:sp>
      <p:sp>
        <p:nvSpPr>
          <p:cNvPr id="5127" name="Rectangle 7"/>
          <p:cNvSpPr>
            <a:spLocks noGrp="1" noChangeArrowheads="1"/>
          </p:cNvSpPr>
          <p:nvPr>
            <p:ph type="sldNum" sz="quarter" idx="5"/>
          </p:nvPr>
        </p:nvSpPr>
        <p:spPr bwMode="auto">
          <a:xfrm>
            <a:off x="3968750" y="8821738"/>
            <a:ext cx="3036888"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3" rIns="93104" bIns="46553" numCol="1" anchor="b" anchorCtr="0" compatLnSpc="1">
            <a:prstTxWarp prst="textNoShape">
              <a:avLst/>
            </a:prstTxWarp>
          </a:bodyPr>
          <a:lstStyle>
            <a:lvl1pPr algn="r" defTabSz="931863">
              <a:defRPr sz="1200" b="0"/>
            </a:lvl1pPr>
          </a:lstStyle>
          <a:p>
            <a:fld id="{92C2502B-7CF6-4916-BA59-893D98F5B90D}" type="slidenum">
              <a:rPr lang="en-US" altLang="en-US"/>
              <a:pPr/>
              <a:t>‹#›</a:t>
            </a:fld>
            <a:endParaRPr lang="en-US" altLang="en-US"/>
          </a:p>
        </p:txBody>
      </p:sp>
    </p:spTree>
    <p:extLst>
      <p:ext uri="{BB962C8B-B14F-4D97-AF65-F5344CB8AC3E}">
        <p14:creationId xmlns:p14="http://schemas.microsoft.com/office/powerpoint/2010/main" val="346552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1</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10</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11</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12</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13</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14</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15</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16</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17</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91781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18</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19</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494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6449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20</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04636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21</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22</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18490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23</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05058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24</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12139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25</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64537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26</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50943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27</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32727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28</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359622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7732DFCD-FEDD-405B-8CFF-B084B1D3DAAF}" type="slidenum">
              <a:rPr lang="en-US" altLang="en-US" b="0"/>
              <a:pPr algn="r" eaLnBrk="1" hangingPunct="1"/>
              <a:t>29</a:t>
            </a:fld>
            <a:endParaRPr lang="en-US" altLang="en-US" b="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506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3</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4</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5</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6</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7</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8</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8045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lgn="ctr" defTabSz="931863" eaLnBrk="0" hangingPunct="0">
              <a:defRPr b="1">
                <a:solidFill>
                  <a:schemeClr val="tx1"/>
                </a:solidFill>
                <a:latin typeface="Arial" panose="020B0604020202020204" pitchFamily="34" charset="0"/>
              </a:defRPr>
            </a:lvl1pPr>
            <a:lvl2pPr marL="742950" indent="-285750" algn="ctr" defTabSz="931863" eaLnBrk="0" hangingPunct="0">
              <a:defRPr b="1">
                <a:solidFill>
                  <a:schemeClr val="tx1"/>
                </a:solidFill>
                <a:latin typeface="Arial" panose="020B0604020202020204" pitchFamily="34" charset="0"/>
              </a:defRPr>
            </a:lvl2pPr>
            <a:lvl3pPr marL="1143000" indent="-228600" algn="ctr" defTabSz="931863" eaLnBrk="0" hangingPunct="0">
              <a:defRPr b="1">
                <a:solidFill>
                  <a:schemeClr val="tx1"/>
                </a:solidFill>
                <a:latin typeface="Arial" panose="020B0604020202020204" pitchFamily="34" charset="0"/>
              </a:defRPr>
            </a:lvl3pPr>
            <a:lvl4pPr marL="1600200" indent="-228600" algn="ctr" defTabSz="931863" eaLnBrk="0" hangingPunct="0">
              <a:defRPr b="1">
                <a:solidFill>
                  <a:schemeClr val="tx1"/>
                </a:solidFill>
                <a:latin typeface="Arial" panose="020B0604020202020204" pitchFamily="34" charset="0"/>
              </a:defRPr>
            </a:lvl4pPr>
            <a:lvl5pPr marL="2057400" indent="-228600" algn="ctr" defTabSz="931863" eaLnBrk="0" hangingPunct="0">
              <a:defRPr b="1">
                <a:solidFill>
                  <a:schemeClr val="tx1"/>
                </a:solidFill>
                <a:latin typeface="Arial" panose="020B0604020202020204" pitchFamily="34" charset="0"/>
              </a:defRPr>
            </a:lvl5pPr>
            <a:lvl6pPr marL="2514600" indent="-228600" algn="ctr" defTabSz="931863" eaLnBrk="0" fontAlgn="base" hangingPunct="0">
              <a:spcBef>
                <a:spcPct val="0"/>
              </a:spcBef>
              <a:spcAft>
                <a:spcPct val="0"/>
              </a:spcAft>
              <a:defRPr b="1">
                <a:solidFill>
                  <a:schemeClr val="tx1"/>
                </a:solidFill>
                <a:latin typeface="Arial" panose="020B0604020202020204" pitchFamily="34" charset="0"/>
              </a:defRPr>
            </a:lvl6pPr>
            <a:lvl7pPr marL="2971800" indent="-228600" algn="ctr" defTabSz="931863" eaLnBrk="0" fontAlgn="base" hangingPunct="0">
              <a:spcBef>
                <a:spcPct val="0"/>
              </a:spcBef>
              <a:spcAft>
                <a:spcPct val="0"/>
              </a:spcAft>
              <a:defRPr b="1">
                <a:solidFill>
                  <a:schemeClr val="tx1"/>
                </a:solidFill>
                <a:latin typeface="Arial" panose="020B0604020202020204" pitchFamily="34" charset="0"/>
              </a:defRPr>
            </a:lvl7pPr>
            <a:lvl8pPr marL="3429000" indent="-228600" algn="ctr" defTabSz="931863" eaLnBrk="0" fontAlgn="base" hangingPunct="0">
              <a:spcBef>
                <a:spcPct val="0"/>
              </a:spcBef>
              <a:spcAft>
                <a:spcPct val="0"/>
              </a:spcAft>
              <a:defRPr b="1">
                <a:solidFill>
                  <a:schemeClr val="tx1"/>
                </a:solidFill>
                <a:latin typeface="Arial" panose="020B0604020202020204" pitchFamily="34" charset="0"/>
              </a:defRPr>
            </a:lvl8pPr>
            <a:lvl9pPr marL="3886200" indent="-228600" algn="ctr" defTabSz="931863"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fld id="{C40D06FD-1917-4155-BD46-B49A8718CF68}" type="slidenum">
              <a:rPr lang="en-US" altLang="en-US" b="0"/>
              <a:pPr algn="r" eaLnBrk="1" hangingPunct="1"/>
              <a:t>9</a:t>
            </a:fld>
            <a:endParaRPr lang="en-US" altLang="en-US" b="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3203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D746527-C7ED-4C2A-827F-ACDC34302797}" type="slidenum">
              <a:rPr lang="en-US" altLang="en-US"/>
              <a:pPr/>
              <a:t>‹#›</a:t>
            </a:fld>
            <a:endParaRPr lang="en-US" altLang="en-US"/>
          </a:p>
        </p:txBody>
      </p:sp>
    </p:spTree>
    <p:extLst>
      <p:ext uri="{BB962C8B-B14F-4D97-AF65-F5344CB8AC3E}">
        <p14:creationId xmlns:p14="http://schemas.microsoft.com/office/powerpoint/2010/main" val="231190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1D8A1EF-26DF-41C5-8413-F2CF480DE20C}" type="slidenum">
              <a:rPr lang="en-US" altLang="en-US"/>
              <a:pPr/>
              <a:t>‹#›</a:t>
            </a:fld>
            <a:endParaRPr lang="en-US" altLang="en-US"/>
          </a:p>
        </p:txBody>
      </p:sp>
    </p:spTree>
    <p:extLst>
      <p:ext uri="{BB962C8B-B14F-4D97-AF65-F5344CB8AC3E}">
        <p14:creationId xmlns:p14="http://schemas.microsoft.com/office/powerpoint/2010/main" val="397891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69906FB-F898-43A6-8EDC-E1DD39ADFF47}" type="slidenum">
              <a:rPr lang="en-US" altLang="en-US"/>
              <a:pPr/>
              <a:t>‹#›</a:t>
            </a:fld>
            <a:endParaRPr lang="en-US" altLang="en-US"/>
          </a:p>
        </p:txBody>
      </p:sp>
    </p:spTree>
    <p:extLst>
      <p:ext uri="{BB962C8B-B14F-4D97-AF65-F5344CB8AC3E}">
        <p14:creationId xmlns:p14="http://schemas.microsoft.com/office/powerpoint/2010/main" val="299410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4D8B4A0-1282-4F1F-B302-4A030B3CC63A}" type="slidenum">
              <a:rPr lang="en-US" altLang="en-US"/>
              <a:pPr/>
              <a:t>‹#›</a:t>
            </a:fld>
            <a:endParaRPr lang="en-US" altLang="en-US"/>
          </a:p>
        </p:txBody>
      </p:sp>
    </p:spTree>
    <p:extLst>
      <p:ext uri="{BB962C8B-B14F-4D97-AF65-F5344CB8AC3E}">
        <p14:creationId xmlns:p14="http://schemas.microsoft.com/office/powerpoint/2010/main" val="281019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9BBF139-5559-40C8-9B31-327BC3F3CB6B}" type="slidenum">
              <a:rPr lang="en-US" altLang="en-US"/>
              <a:pPr/>
              <a:t>‹#›</a:t>
            </a:fld>
            <a:endParaRPr lang="en-US" altLang="en-US"/>
          </a:p>
        </p:txBody>
      </p:sp>
    </p:spTree>
    <p:extLst>
      <p:ext uri="{BB962C8B-B14F-4D97-AF65-F5344CB8AC3E}">
        <p14:creationId xmlns:p14="http://schemas.microsoft.com/office/powerpoint/2010/main" val="55379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A9806DB-CF53-41E0-B7EC-FCCC6940EFAC}" type="slidenum">
              <a:rPr lang="en-US" altLang="en-US"/>
              <a:pPr/>
              <a:t>‹#›</a:t>
            </a:fld>
            <a:endParaRPr lang="en-US" altLang="en-US"/>
          </a:p>
        </p:txBody>
      </p:sp>
    </p:spTree>
    <p:extLst>
      <p:ext uri="{BB962C8B-B14F-4D97-AF65-F5344CB8AC3E}">
        <p14:creationId xmlns:p14="http://schemas.microsoft.com/office/powerpoint/2010/main" val="105488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9AF32C6-B79D-448C-A4BC-56E6347C9771}" type="slidenum">
              <a:rPr lang="en-US" altLang="en-US"/>
              <a:pPr/>
              <a:t>‹#›</a:t>
            </a:fld>
            <a:endParaRPr lang="en-US" altLang="en-US"/>
          </a:p>
        </p:txBody>
      </p:sp>
    </p:spTree>
    <p:extLst>
      <p:ext uri="{BB962C8B-B14F-4D97-AF65-F5344CB8AC3E}">
        <p14:creationId xmlns:p14="http://schemas.microsoft.com/office/powerpoint/2010/main" val="271380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23A1347A-FE2E-4600-9892-4ABD769B6CD0}" type="slidenum">
              <a:rPr lang="en-US" altLang="en-US"/>
              <a:pPr/>
              <a:t>‹#›</a:t>
            </a:fld>
            <a:endParaRPr lang="en-US" altLang="en-US"/>
          </a:p>
        </p:txBody>
      </p:sp>
    </p:spTree>
    <p:extLst>
      <p:ext uri="{BB962C8B-B14F-4D97-AF65-F5344CB8AC3E}">
        <p14:creationId xmlns:p14="http://schemas.microsoft.com/office/powerpoint/2010/main" val="230558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AF0E6F6B-3047-44BD-9635-1CEE1331F7D5}" type="slidenum">
              <a:rPr lang="en-US" altLang="en-US"/>
              <a:pPr/>
              <a:t>‹#›</a:t>
            </a:fld>
            <a:endParaRPr lang="en-US" altLang="en-US"/>
          </a:p>
        </p:txBody>
      </p:sp>
    </p:spTree>
    <p:extLst>
      <p:ext uri="{BB962C8B-B14F-4D97-AF65-F5344CB8AC3E}">
        <p14:creationId xmlns:p14="http://schemas.microsoft.com/office/powerpoint/2010/main" val="63386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CCC03A5-D6B2-42F3-8B9A-FEBDA910E9D0}" type="slidenum">
              <a:rPr lang="en-US" altLang="en-US"/>
              <a:pPr/>
              <a:t>‹#›</a:t>
            </a:fld>
            <a:endParaRPr lang="en-US" altLang="en-US"/>
          </a:p>
        </p:txBody>
      </p:sp>
    </p:spTree>
    <p:extLst>
      <p:ext uri="{BB962C8B-B14F-4D97-AF65-F5344CB8AC3E}">
        <p14:creationId xmlns:p14="http://schemas.microsoft.com/office/powerpoint/2010/main" val="342256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B9F5CF1-D80A-49EF-9E16-43F9047FA01E}" type="slidenum">
              <a:rPr lang="en-US" altLang="en-US"/>
              <a:pPr/>
              <a:t>‹#›</a:t>
            </a:fld>
            <a:endParaRPr lang="en-US" altLang="en-US"/>
          </a:p>
        </p:txBody>
      </p:sp>
    </p:spTree>
    <p:extLst>
      <p:ext uri="{BB962C8B-B14F-4D97-AF65-F5344CB8AC3E}">
        <p14:creationId xmlns:p14="http://schemas.microsoft.com/office/powerpoint/2010/main" val="159908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100000">
              <a:srgbClr val="4D1313"/>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charset="0"/>
                <a:cs typeface="+mn-cs"/>
              </a:defRPr>
            </a:lvl1pPr>
          </a:lstStyle>
          <a:p>
            <a:pPr>
              <a:defRPr/>
            </a:pPr>
            <a:endParaRPr lang="en-US" altLang="en-US"/>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cs typeface="+mn-cs"/>
              </a:defRPr>
            </a:lvl1pPr>
          </a:lstStyle>
          <a:p>
            <a:pPr>
              <a:defRPr/>
            </a:pPr>
            <a:endParaRPr lang="en-US" altLang="en-US"/>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B84AEB2C-926C-44AE-B3C8-5C99810E2CC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bible on a 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950"/>
            <a:ext cx="9144000" cy="6640513"/>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dirty="0">
                <a:ln w="19050">
                  <a:solidFill>
                    <a:schemeClr val="bg1"/>
                  </a:solidFill>
                </a:ln>
                <a:solidFill>
                  <a:srgbClr val="080808"/>
                </a:solidFill>
                <a:latin typeface="Bernard MT Condensed" panose="02050806060905020404" pitchFamily="18" charset="0"/>
              </a:rPr>
              <a:t>Hungry for God’s Word</a:t>
            </a:r>
          </a:p>
        </p:txBody>
      </p:sp>
    </p:spTree>
    <p:extLst>
      <p:ext uri="{BB962C8B-B14F-4D97-AF65-F5344CB8AC3E}">
        <p14:creationId xmlns:p14="http://schemas.microsoft.com/office/powerpoint/2010/main" val="2936955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Interpreting God’s Word</a:t>
            </a:r>
          </a:p>
        </p:txBody>
      </p:sp>
      <p:sp>
        <p:nvSpPr>
          <p:cNvPr id="4099" name="Rectangle 3"/>
          <p:cNvSpPr>
            <a:spLocks noChangeArrowheads="1"/>
          </p:cNvSpPr>
          <p:nvPr/>
        </p:nvSpPr>
        <p:spPr bwMode="auto">
          <a:xfrm>
            <a:off x="685800" y="17526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290513" indent="0" algn="ctr" eaLnBrk="1" hangingPunct="1">
              <a:buNone/>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The meaning of a text is determined by the meaning of the words. </a:t>
            </a:r>
          </a:p>
        </p:txBody>
      </p:sp>
    </p:spTree>
    <p:extLst>
      <p:ext uri="{BB962C8B-B14F-4D97-AF65-F5344CB8AC3E}">
        <p14:creationId xmlns:p14="http://schemas.microsoft.com/office/powerpoint/2010/main" val="199964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Interpreting God’s Word</a:t>
            </a:r>
          </a:p>
        </p:txBody>
      </p:sp>
      <p:sp>
        <p:nvSpPr>
          <p:cNvPr id="4099" name="Rectangle 3"/>
          <p:cNvSpPr>
            <a:spLocks noChangeArrowheads="1"/>
          </p:cNvSpPr>
          <p:nvPr/>
        </p:nvSpPr>
        <p:spPr bwMode="auto">
          <a:xfrm>
            <a:off x="685800" y="17526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290513" indent="0" algn="ctr" eaLnBrk="1" hangingPunct="1">
              <a:buNone/>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The meaning of the words must be determined in light of the larger context. </a:t>
            </a:r>
          </a:p>
        </p:txBody>
      </p:sp>
    </p:spTree>
    <p:extLst>
      <p:ext uri="{BB962C8B-B14F-4D97-AF65-F5344CB8AC3E}">
        <p14:creationId xmlns:p14="http://schemas.microsoft.com/office/powerpoint/2010/main" val="1255748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Interpreting God’s Word</a:t>
            </a:r>
          </a:p>
        </p:txBody>
      </p:sp>
      <p:sp>
        <p:nvSpPr>
          <p:cNvPr id="4099" name="Rectangle 3"/>
          <p:cNvSpPr>
            <a:spLocks noChangeArrowheads="1"/>
          </p:cNvSpPr>
          <p:nvPr/>
        </p:nvSpPr>
        <p:spPr bwMode="auto">
          <a:xfrm>
            <a:off x="685800" y="17526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290513" indent="0" algn="ctr" eaLnBrk="1" hangingPunct="1">
              <a:buNone/>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The meaning of any text must be consistent with the whole of Scripture. </a:t>
            </a:r>
          </a:p>
        </p:txBody>
      </p:sp>
    </p:spTree>
    <p:extLst>
      <p:ext uri="{BB962C8B-B14F-4D97-AF65-F5344CB8AC3E}">
        <p14:creationId xmlns:p14="http://schemas.microsoft.com/office/powerpoint/2010/main" val="2666647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Interpreting God’s Word</a:t>
            </a:r>
          </a:p>
        </p:txBody>
      </p:sp>
      <p:sp>
        <p:nvSpPr>
          <p:cNvPr id="4099" name="Rectangle 3"/>
          <p:cNvSpPr>
            <a:spLocks noChangeArrowheads="1"/>
          </p:cNvSpPr>
          <p:nvPr/>
        </p:nvSpPr>
        <p:spPr bwMode="auto">
          <a:xfrm>
            <a:off x="685800" y="17526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290513" indent="0" algn="ctr" eaLnBrk="1" hangingPunct="1">
              <a:buNone/>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The meaning of the text is not to be determined by your personal feelings or expectations. </a:t>
            </a:r>
          </a:p>
        </p:txBody>
      </p:sp>
    </p:spTree>
    <p:extLst>
      <p:ext uri="{BB962C8B-B14F-4D97-AF65-F5344CB8AC3E}">
        <p14:creationId xmlns:p14="http://schemas.microsoft.com/office/powerpoint/2010/main" val="3178183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Interpreting God’s Word</a:t>
            </a:r>
          </a:p>
        </p:txBody>
      </p:sp>
      <p:sp>
        <p:nvSpPr>
          <p:cNvPr id="4099" name="Rectangle 3"/>
          <p:cNvSpPr>
            <a:spLocks noChangeArrowheads="1"/>
          </p:cNvSpPr>
          <p:nvPr/>
        </p:nvSpPr>
        <p:spPr bwMode="auto">
          <a:xfrm>
            <a:off x="685800" y="17526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290513" indent="0" algn="ctr" eaLnBrk="1" hangingPunct="1">
              <a:buNone/>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The text should usually be interpreted according to the plain meaning available to the </a:t>
            </a:r>
            <a:r>
              <a:rPr lang="en-US" altLang="en-US" sz="2900" dirty="0" smtClean="0">
                <a:solidFill>
                  <a:schemeClr val="bg1"/>
                </a:solidFill>
                <a:effectLst>
                  <a:outerShdw blurRad="38100" dist="38100" dir="2700000" algn="tl">
                    <a:srgbClr val="000000">
                      <a:alpha val="43137"/>
                    </a:srgbClr>
                  </a:outerShdw>
                </a:effectLst>
                <a:latin typeface="Tahoma" panose="020B0604030504040204" pitchFamily="34" charset="0"/>
              </a:rPr>
              <a:t>original audience</a:t>
            </a:r>
            <a:endPar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endParaRPr>
          </a:p>
        </p:txBody>
      </p:sp>
    </p:spTree>
    <p:extLst>
      <p:ext uri="{BB962C8B-B14F-4D97-AF65-F5344CB8AC3E}">
        <p14:creationId xmlns:p14="http://schemas.microsoft.com/office/powerpoint/2010/main" val="1923250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Interpreting God’s Word</a:t>
            </a:r>
          </a:p>
        </p:txBody>
      </p:sp>
      <p:sp>
        <p:nvSpPr>
          <p:cNvPr id="4099" name="Rectangle 3"/>
          <p:cNvSpPr>
            <a:spLocks noChangeArrowheads="1"/>
          </p:cNvSpPr>
          <p:nvPr/>
        </p:nvSpPr>
        <p:spPr bwMode="auto">
          <a:xfrm>
            <a:off x="685800" y="17526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290513" indent="0" algn="ctr" eaLnBrk="1" hangingPunct="1">
              <a:buNone/>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Historical narratives are to be interpreted by the didactic. </a:t>
            </a:r>
          </a:p>
        </p:txBody>
      </p:sp>
    </p:spTree>
    <p:extLst>
      <p:ext uri="{BB962C8B-B14F-4D97-AF65-F5344CB8AC3E}">
        <p14:creationId xmlns:p14="http://schemas.microsoft.com/office/powerpoint/2010/main" val="2716750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Interpreting God’s Word</a:t>
            </a:r>
          </a:p>
        </p:txBody>
      </p:sp>
      <p:sp>
        <p:nvSpPr>
          <p:cNvPr id="4099" name="Rectangle 3"/>
          <p:cNvSpPr>
            <a:spLocks noChangeArrowheads="1"/>
          </p:cNvSpPr>
          <p:nvPr/>
        </p:nvSpPr>
        <p:spPr bwMode="auto">
          <a:xfrm>
            <a:off x="685800" y="17526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290513" indent="0" algn="ctr" eaLnBrk="1" hangingPunct="1">
              <a:buNone/>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The incomplete (Old Testament) is to be interpreted by the complete (New Testament). </a:t>
            </a:r>
          </a:p>
        </p:txBody>
      </p:sp>
    </p:spTree>
    <p:extLst>
      <p:ext uri="{BB962C8B-B14F-4D97-AF65-F5344CB8AC3E}">
        <p14:creationId xmlns:p14="http://schemas.microsoft.com/office/powerpoint/2010/main" val="309826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Hungry For God’s Word</a:t>
            </a:r>
          </a:p>
        </p:txBody>
      </p:sp>
      <p:sp>
        <p:nvSpPr>
          <p:cNvPr id="4099" name="Rectangle 3"/>
          <p:cNvSpPr>
            <a:spLocks noChangeArrowheads="1"/>
          </p:cNvSpPr>
          <p:nvPr/>
        </p:nvSpPr>
        <p:spPr bwMode="auto">
          <a:xfrm>
            <a:off x="685800" y="17526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Grasping God's Word</a:t>
            </a:r>
          </a:p>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Interpreting God's Word</a:t>
            </a:r>
          </a:p>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Prioritizing God's Word</a:t>
            </a:r>
          </a:p>
        </p:txBody>
      </p:sp>
    </p:spTree>
    <p:extLst>
      <p:ext uri="{BB962C8B-B14F-4D97-AF65-F5344CB8AC3E}">
        <p14:creationId xmlns:p14="http://schemas.microsoft.com/office/powerpoint/2010/main" val="2452466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119:105-112</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“Your word is a lamp to my feet and a light for my path. I have taken an oath and confirmed it, that I will follow your righteous laws. I have suffered much; preserve my life, O LORD, according to your word..</a:t>
            </a:r>
          </a:p>
        </p:txBody>
      </p:sp>
    </p:spTree>
    <p:extLst>
      <p:ext uri="{BB962C8B-B14F-4D97-AF65-F5344CB8AC3E}">
        <p14:creationId xmlns:p14="http://schemas.microsoft.com/office/powerpoint/2010/main" val="3553907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119:105-112</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“Accept, O LORD , the willing praise of my mouth, and teach me your laws. Though I constantly take my life in my hands, I will not forget your law. The wicked have set a snare for me, but I have not strayed from your precepts…</a:t>
            </a:r>
          </a:p>
        </p:txBody>
      </p:sp>
    </p:spTree>
    <p:extLst>
      <p:ext uri="{BB962C8B-B14F-4D97-AF65-F5344CB8AC3E}">
        <p14:creationId xmlns:p14="http://schemas.microsoft.com/office/powerpoint/2010/main" val="4108054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Hungry For God’s Word</a:t>
            </a:r>
          </a:p>
        </p:txBody>
      </p:sp>
      <p:sp>
        <p:nvSpPr>
          <p:cNvPr id="4099" name="Rectangle 3"/>
          <p:cNvSpPr>
            <a:spLocks noChangeArrowheads="1"/>
          </p:cNvSpPr>
          <p:nvPr/>
        </p:nvSpPr>
        <p:spPr bwMode="auto">
          <a:xfrm>
            <a:off x="685800" y="17526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Grasping God's Word</a:t>
            </a:r>
          </a:p>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Interpreting God's Word</a:t>
            </a:r>
          </a:p>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Prioritizing God's Word</a:t>
            </a:r>
          </a:p>
        </p:txBody>
      </p:sp>
    </p:spTree>
    <p:extLst>
      <p:ext uri="{BB962C8B-B14F-4D97-AF65-F5344CB8AC3E}">
        <p14:creationId xmlns:p14="http://schemas.microsoft.com/office/powerpoint/2010/main" val="3536766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Psalm 119:105-112</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8288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“Your statutes are my heritage forever; they are the joy of my heart. My heart is set on keeping your decrees to the very end.” </a:t>
            </a:r>
          </a:p>
        </p:txBody>
      </p:sp>
    </p:spTree>
    <p:extLst>
      <p:ext uri="{BB962C8B-B14F-4D97-AF65-F5344CB8AC3E}">
        <p14:creationId xmlns:p14="http://schemas.microsoft.com/office/powerpoint/2010/main" val="4086183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70681" y="304800"/>
            <a:ext cx="855714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I Asked the Lord That I May Grow</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3" name="Rectangle 3"/>
          <p:cNvSpPr>
            <a:spLocks noChangeArrowheads="1"/>
          </p:cNvSpPr>
          <p:nvPr/>
        </p:nvSpPr>
        <p:spPr bwMode="auto">
          <a:xfrm>
            <a:off x="967854" y="25146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I asked the Lord that I might grow</a:t>
            </a:r>
          </a:p>
          <a:p>
            <a:pPr marL="0" indent="0" algn="ctr" eaLnBrk="1" hangingPunct="1">
              <a:buNone/>
            </a:pPr>
            <a:r>
              <a:rPr lang="en-US" altLang="en-US" sz="3000" dirty="0">
                <a:solidFill>
                  <a:schemeClr val="bg1"/>
                </a:solidFill>
                <a:latin typeface="Tahoma" panose="020B0604030504040204" pitchFamily="34" charset="0"/>
              </a:rPr>
              <a:t>In faith and love and </a:t>
            </a:r>
            <a:r>
              <a:rPr lang="en-US" altLang="en-US" sz="3000" dirty="0" err="1">
                <a:solidFill>
                  <a:schemeClr val="bg1"/>
                </a:solidFill>
                <a:latin typeface="Tahoma" panose="020B0604030504040204" pitchFamily="34" charset="0"/>
              </a:rPr>
              <a:t>ev’ry</a:t>
            </a:r>
            <a:r>
              <a:rPr lang="en-US" altLang="en-US" sz="3000" dirty="0">
                <a:solidFill>
                  <a:schemeClr val="bg1"/>
                </a:solidFill>
                <a:latin typeface="Tahoma" panose="020B0604030504040204" pitchFamily="34" charset="0"/>
              </a:rPr>
              <a:t> grace,</a:t>
            </a:r>
          </a:p>
          <a:p>
            <a:pPr marL="0" indent="0" algn="ctr" eaLnBrk="1" hangingPunct="1">
              <a:buNone/>
            </a:pPr>
            <a:r>
              <a:rPr lang="en-US" altLang="en-US" sz="3000" dirty="0">
                <a:solidFill>
                  <a:schemeClr val="bg1"/>
                </a:solidFill>
                <a:latin typeface="Tahoma" panose="020B0604030504040204" pitchFamily="34" charset="0"/>
              </a:rPr>
              <a:t>Might more of His salvation know,</a:t>
            </a:r>
          </a:p>
          <a:p>
            <a:pPr marL="0" indent="0" algn="ctr" eaLnBrk="1" hangingPunct="1">
              <a:buNone/>
            </a:pPr>
            <a:r>
              <a:rPr lang="en-US" altLang="en-US" sz="3000" dirty="0">
                <a:solidFill>
                  <a:schemeClr val="bg1"/>
                </a:solidFill>
                <a:latin typeface="Tahoma" panose="020B0604030504040204" pitchFamily="34" charset="0"/>
              </a:rPr>
              <a:t>And seek more earnestly His face.</a:t>
            </a:r>
          </a:p>
        </p:txBody>
      </p:sp>
    </p:spTree>
    <p:extLst>
      <p:ext uri="{BB962C8B-B14F-4D97-AF65-F5344CB8AC3E}">
        <p14:creationId xmlns:p14="http://schemas.microsoft.com/office/powerpoint/2010/main" val="971580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70681" y="304800"/>
            <a:ext cx="855714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I Asked the Lord That I May Grow</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3" name="Rectangle 3"/>
          <p:cNvSpPr>
            <a:spLocks noChangeArrowheads="1"/>
          </p:cNvSpPr>
          <p:nvPr/>
        </p:nvSpPr>
        <p:spPr bwMode="auto">
          <a:xfrm>
            <a:off x="765981" y="2514600"/>
            <a:ext cx="756654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err="1">
                <a:solidFill>
                  <a:schemeClr val="bg1"/>
                </a:solidFill>
                <a:latin typeface="Tahoma" panose="020B0604030504040204" pitchFamily="34" charset="0"/>
              </a:rPr>
              <a:t>‘Twas</a:t>
            </a:r>
            <a:r>
              <a:rPr lang="en-US" altLang="en-US" sz="3000" dirty="0">
                <a:solidFill>
                  <a:schemeClr val="bg1"/>
                </a:solidFill>
                <a:latin typeface="Tahoma" panose="020B0604030504040204" pitchFamily="34" charset="0"/>
              </a:rPr>
              <a:t> He who taught me thus to pray,</a:t>
            </a:r>
          </a:p>
          <a:p>
            <a:pPr marL="0" indent="0" algn="ctr" eaLnBrk="1" hangingPunct="1">
              <a:buNone/>
            </a:pPr>
            <a:r>
              <a:rPr lang="en-US" altLang="en-US" sz="3000" dirty="0">
                <a:solidFill>
                  <a:schemeClr val="bg1"/>
                </a:solidFill>
                <a:latin typeface="Tahoma" panose="020B0604030504040204" pitchFamily="34" charset="0"/>
              </a:rPr>
              <a:t>And He, I trust, has answered prayer,</a:t>
            </a:r>
          </a:p>
          <a:p>
            <a:pPr marL="0" indent="0" algn="ctr" eaLnBrk="1" hangingPunct="1">
              <a:buNone/>
            </a:pPr>
            <a:r>
              <a:rPr lang="en-US" altLang="en-US" sz="3000" dirty="0">
                <a:solidFill>
                  <a:schemeClr val="bg1"/>
                </a:solidFill>
                <a:latin typeface="Tahoma" panose="020B0604030504040204" pitchFamily="34" charset="0"/>
              </a:rPr>
              <a:t>But it has been in such a way</a:t>
            </a:r>
          </a:p>
          <a:p>
            <a:pPr marL="0" indent="0" algn="ctr" eaLnBrk="1" hangingPunct="1">
              <a:buNone/>
            </a:pPr>
            <a:r>
              <a:rPr lang="en-US" altLang="en-US" sz="3000" dirty="0">
                <a:solidFill>
                  <a:schemeClr val="bg1"/>
                </a:solidFill>
                <a:latin typeface="Tahoma" panose="020B0604030504040204" pitchFamily="34" charset="0"/>
              </a:rPr>
              <a:t>As almost drove me to despair.</a:t>
            </a:r>
          </a:p>
        </p:txBody>
      </p:sp>
    </p:spTree>
    <p:extLst>
      <p:ext uri="{BB962C8B-B14F-4D97-AF65-F5344CB8AC3E}">
        <p14:creationId xmlns:p14="http://schemas.microsoft.com/office/powerpoint/2010/main" val="842337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70681" y="304800"/>
            <a:ext cx="855714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I Asked the Lord That I May Grow</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3" name="Rectangle 3"/>
          <p:cNvSpPr>
            <a:spLocks noChangeArrowheads="1"/>
          </p:cNvSpPr>
          <p:nvPr/>
        </p:nvSpPr>
        <p:spPr bwMode="auto">
          <a:xfrm>
            <a:off x="765981" y="2514600"/>
            <a:ext cx="756654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 I hoped that in some favored hour</a:t>
            </a:r>
          </a:p>
          <a:p>
            <a:pPr marL="0" indent="0" algn="ctr" eaLnBrk="1" hangingPunct="1">
              <a:buNone/>
            </a:pPr>
            <a:r>
              <a:rPr lang="en-US" altLang="en-US" sz="3000" dirty="0">
                <a:solidFill>
                  <a:schemeClr val="bg1"/>
                </a:solidFill>
                <a:latin typeface="Tahoma" panose="020B0604030504040204" pitchFamily="34" charset="0"/>
              </a:rPr>
              <a:t>At once He’d answer my request</a:t>
            </a:r>
          </a:p>
          <a:p>
            <a:pPr marL="0" indent="0" algn="ctr" eaLnBrk="1" hangingPunct="1">
              <a:buNone/>
            </a:pPr>
            <a:r>
              <a:rPr lang="en-US" altLang="en-US" sz="3000" dirty="0">
                <a:solidFill>
                  <a:schemeClr val="bg1"/>
                </a:solidFill>
                <a:latin typeface="Tahoma" panose="020B0604030504040204" pitchFamily="34" charset="0"/>
              </a:rPr>
              <a:t>And, by His love’s constraining </a:t>
            </a:r>
            <a:r>
              <a:rPr lang="en-US" altLang="en-US" sz="3000" dirty="0" err="1">
                <a:solidFill>
                  <a:schemeClr val="bg1"/>
                </a:solidFill>
                <a:latin typeface="Tahoma" panose="020B0604030504040204" pitchFamily="34" charset="0"/>
              </a:rPr>
              <a:t>pow’r</a:t>
            </a:r>
            <a:r>
              <a:rPr lang="en-US" altLang="en-US" sz="3000" dirty="0">
                <a:solidFill>
                  <a:schemeClr val="bg1"/>
                </a:solidFill>
                <a:latin typeface="Tahoma" panose="020B0604030504040204" pitchFamily="34" charset="0"/>
              </a:rPr>
              <a:t>,</a:t>
            </a:r>
          </a:p>
          <a:p>
            <a:pPr marL="0" indent="0" algn="ctr" eaLnBrk="1" hangingPunct="1">
              <a:buNone/>
            </a:pPr>
            <a:r>
              <a:rPr lang="en-US" altLang="en-US" sz="3000" dirty="0">
                <a:solidFill>
                  <a:schemeClr val="bg1"/>
                </a:solidFill>
                <a:latin typeface="Tahoma" panose="020B0604030504040204" pitchFamily="34" charset="0"/>
              </a:rPr>
              <a:t>Subdue my sins and give me rest.</a:t>
            </a:r>
          </a:p>
        </p:txBody>
      </p:sp>
    </p:spTree>
    <p:extLst>
      <p:ext uri="{BB962C8B-B14F-4D97-AF65-F5344CB8AC3E}">
        <p14:creationId xmlns:p14="http://schemas.microsoft.com/office/powerpoint/2010/main" val="3339672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70681" y="304800"/>
            <a:ext cx="855714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I Asked the Lord That I May Grow</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3" name="Rectangle 3"/>
          <p:cNvSpPr>
            <a:spLocks noChangeArrowheads="1"/>
          </p:cNvSpPr>
          <p:nvPr/>
        </p:nvSpPr>
        <p:spPr bwMode="auto">
          <a:xfrm>
            <a:off x="765981" y="2514600"/>
            <a:ext cx="756654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Instead of this, He made me feel</a:t>
            </a:r>
          </a:p>
          <a:p>
            <a:pPr marL="0" indent="0" algn="ctr" eaLnBrk="1" hangingPunct="1">
              <a:buNone/>
            </a:pPr>
            <a:r>
              <a:rPr lang="en-US" altLang="en-US" sz="3000" dirty="0">
                <a:solidFill>
                  <a:schemeClr val="bg1"/>
                </a:solidFill>
                <a:latin typeface="Tahoma" panose="020B0604030504040204" pitchFamily="34" charset="0"/>
              </a:rPr>
              <a:t>The hidden evils of my heart</a:t>
            </a:r>
          </a:p>
          <a:p>
            <a:pPr marL="0" indent="0" algn="ctr" eaLnBrk="1" hangingPunct="1">
              <a:buNone/>
            </a:pPr>
            <a:r>
              <a:rPr lang="en-US" altLang="en-US" sz="3000" dirty="0">
                <a:solidFill>
                  <a:schemeClr val="bg1"/>
                </a:solidFill>
                <a:latin typeface="Tahoma" panose="020B0604030504040204" pitchFamily="34" charset="0"/>
              </a:rPr>
              <a:t>And let the angry </a:t>
            </a:r>
            <a:r>
              <a:rPr lang="en-US" altLang="en-US" sz="3000" dirty="0" err="1">
                <a:solidFill>
                  <a:schemeClr val="bg1"/>
                </a:solidFill>
                <a:latin typeface="Tahoma" panose="020B0604030504040204" pitchFamily="34" charset="0"/>
              </a:rPr>
              <a:t>pow’rs</a:t>
            </a:r>
            <a:r>
              <a:rPr lang="en-US" altLang="en-US" sz="3000" dirty="0">
                <a:solidFill>
                  <a:schemeClr val="bg1"/>
                </a:solidFill>
                <a:latin typeface="Tahoma" panose="020B0604030504040204" pitchFamily="34" charset="0"/>
              </a:rPr>
              <a:t> of hell</a:t>
            </a:r>
          </a:p>
          <a:p>
            <a:pPr marL="0" indent="0" algn="ctr" eaLnBrk="1" hangingPunct="1">
              <a:buNone/>
            </a:pPr>
            <a:r>
              <a:rPr lang="en-US" altLang="en-US" sz="3000" dirty="0">
                <a:solidFill>
                  <a:schemeClr val="bg1"/>
                </a:solidFill>
                <a:latin typeface="Tahoma" panose="020B0604030504040204" pitchFamily="34" charset="0"/>
              </a:rPr>
              <a:t>Assault my soul in </a:t>
            </a:r>
            <a:r>
              <a:rPr lang="en-US" altLang="en-US" sz="3000" dirty="0" err="1">
                <a:solidFill>
                  <a:schemeClr val="bg1"/>
                </a:solidFill>
                <a:latin typeface="Tahoma" panose="020B0604030504040204" pitchFamily="34" charset="0"/>
              </a:rPr>
              <a:t>ev’ry</a:t>
            </a:r>
            <a:r>
              <a:rPr lang="en-US" altLang="en-US" sz="3000" dirty="0">
                <a:solidFill>
                  <a:schemeClr val="bg1"/>
                </a:solidFill>
                <a:latin typeface="Tahoma" panose="020B0604030504040204" pitchFamily="34" charset="0"/>
              </a:rPr>
              <a:t> part.</a:t>
            </a:r>
          </a:p>
        </p:txBody>
      </p:sp>
    </p:spTree>
    <p:extLst>
      <p:ext uri="{BB962C8B-B14F-4D97-AF65-F5344CB8AC3E}">
        <p14:creationId xmlns:p14="http://schemas.microsoft.com/office/powerpoint/2010/main" val="38544396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70681" y="304800"/>
            <a:ext cx="855714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I Asked the Lord That I May Grow</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3" name="Rectangle 3"/>
          <p:cNvSpPr>
            <a:spLocks noChangeArrowheads="1"/>
          </p:cNvSpPr>
          <p:nvPr/>
        </p:nvSpPr>
        <p:spPr bwMode="auto">
          <a:xfrm>
            <a:off x="518331" y="2514600"/>
            <a:ext cx="806184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Yea, more with His own hand He seemed</a:t>
            </a:r>
          </a:p>
          <a:p>
            <a:pPr marL="0" indent="0" algn="ctr" eaLnBrk="1" hangingPunct="1">
              <a:buNone/>
            </a:pPr>
            <a:r>
              <a:rPr lang="en-US" altLang="en-US" sz="3000" dirty="0">
                <a:solidFill>
                  <a:schemeClr val="bg1"/>
                </a:solidFill>
                <a:latin typeface="Tahoma" panose="020B0604030504040204" pitchFamily="34" charset="0"/>
              </a:rPr>
              <a:t>Intent to aggravate my woe,</a:t>
            </a:r>
          </a:p>
          <a:p>
            <a:pPr marL="0" indent="0" algn="ctr" eaLnBrk="1" hangingPunct="1">
              <a:buNone/>
            </a:pPr>
            <a:r>
              <a:rPr lang="en-US" altLang="en-US" sz="3000" dirty="0">
                <a:solidFill>
                  <a:schemeClr val="bg1"/>
                </a:solidFill>
                <a:latin typeface="Tahoma" panose="020B0604030504040204" pitchFamily="34" charset="0"/>
              </a:rPr>
              <a:t>Crossed all the fair designs I schemed,</a:t>
            </a:r>
          </a:p>
          <a:p>
            <a:pPr marL="0" indent="0" algn="ctr" eaLnBrk="1" hangingPunct="1">
              <a:buNone/>
            </a:pPr>
            <a:r>
              <a:rPr lang="en-US" altLang="en-US" sz="3000" dirty="0">
                <a:solidFill>
                  <a:schemeClr val="bg1"/>
                </a:solidFill>
                <a:latin typeface="Tahoma" panose="020B0604030504040204" pitchFamily="34" charset="0"/>
              </a:rPr>
              <a:t>Humbled my heart and laid me low.</a:t>
            </a:r>
          </a:p>
        </p:txBody>
      </p:sp>
    </p:spTree>
    <p:extLst>
      <p:ext uri="{BB962C8B-B14F-4D97-AF65-F5344CB8AC3E}">
        <p14:creationId xmlns:p14="http://schemas.microsoft.com/office/powerpoint/2010/main" val="1342707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70681" y="304800"/>
            <a:ext cx="855714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I Asked the Lord That I May Grow</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3" name="Rectangle 3"/>
          <p:cNvSpPr>
            <a:spLocks noChangeArrowheads="1"/>
          </p:cNvSpPr>
          <p:nvPr/>
        </p:nvSpPr>
        <p:spPr bwMode="auto">
          <a:xfrm>
            <a:off x="518331" y="2514600"/>
            <a:ext cx="806184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“Lord, why is this,” I trembling cried;</a:t>
            </a:r>
          </a:p>
          <a:p>
            <a:pPr marL="0" indent="0" algn="ctr" eaLnBrk="1" hangingPunct="1">
              <a:buNone/>
            </a:pPr>
            <a:r>
              <a:rPr lang="en-US" altLang="en-US" sz="3000" dirty="0">
                <a:solidFill>
                  <a:schemeClr val="bg1"/>
                </a:solidFill>
                <a:latin typeface="Tahoma" panose="020B0604030504040204" pitchFamily="34" charset="0"/>
              </a:rPr>
              <a:t>“Wilt Thou pursue Thy worm to death?”</a:t>
            </a:r>
          </a:p>
          <a:p>
            <a:pPr marL="0" indent="0" algn="ctr" eaLnBrk="1" hangingPunct="1">
              <a:buNone/>
            </a:pPr>
            <a:r>
              <a:rPr lang="en-US" altLang="en-US" sz="3000" dirty="0">
                <a:solidFill>
                  <a:schemeClr val="bg1"/>
                </a:solidFill>
                <a:latin typeface="Tahoma" panose="020B0604030504040204" pitchFamily="34" charset="0"/>
              </a:rPr>
              <a:t>“</a:t>
            </a:r>
            <a:r>
              <a:rPr lang="en-US" altLang="en-US" sz="3000" dirty="0" err="1">
                <a:solidFill>
                  <a:schemeClr val="bg1"/>
                </a:solidFill>
                <a:latin typeface="Tahoma" panose="020B0604030504040204" pitchFamily="34" charset="0"/>
              </a:rPr>
              <a:t>‘Tis</a:t>
            </a:r>
            <a:r>
              <a:rPr lang="en-US" altLang="en-US" sz="3000" dirty="0">
                <a:solidFill>
                  <a:schemeClr val="bg1"/>
                </a:solidFill>
                <a:latin typeface="Tahoma" panose="020B0604030504040204" pitchFamily="34" charset="0"/>
              </a:rPr>
              <a:t> in this way,” the Lord replied,</a:t>
            </a:r>
          </a:p>
          <a:p>
            <a:pPr marL="0" indent="0" algn="ctr" eaLnBrk="1" hangingPunct="1">
              <a:buNone/>
            </a:pPr>
            <a:r>
              <a:rPr lang="en-US" altLang="en-US" sz="3000" dirty="0">
                <a:solidFill>
                  <a:schemeClr val="bg1"/>
                </a:solidFill>
                <a:latin typeface="Tahoma" panose="020B0604030504040204" pitchFamily="34" charset="0"/>
              </a:rPr>
              <a:t>“I answer prayer for grace and faith.”</a:t>
            </a:r>
          </a:p>
        </p:txBody>
      </p:sp>
    </p:spTree>
    <p:extLst>
      <p:ext uri="{BB962C8B-B14F-4D97-AF65-F5344CB8AC3E}">
        <p14:creationId xmlns:p14="http://schemas.microsoft.com/office/powerpoint/2010/main" val="2002157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70681" y="304800"/>
            <a:ext cx="855714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I Asked the Lord That I May Grow</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3" name="Rectangle 3"/>
          <p:cNvSpPr>
            <a:spLocks noChangeArrowheads="1"/>
          </p:cNvSpPr>
          <p:nvPr/>
        </p:nvSpPr>
        <p:spPr bwMode="auto">
          <a:xfrm>
            <a:off x="518331" y="2514600"/>
            <a:ext cx="8061846"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“These inward trials I employ</a:t>
            </a:r>
          </a:p>
          <a:p>
            <a:pPr marL="0" indent="0" algn="ctr" eaLnBrk="1" hangingPunct="1">
              <a:buNone/>
            </a:pPr>
            <a:r>
              <a:rPr lang="en-US" altLang="en-US" sz="3000" dirty="0">
                <a:solidFill>
                  <a:schemeClr val="bg1"/>
                </a:solidFill>
                <a:latin typeface="Tahoma" panose="020B0604030504040204" pitchFamily="34" charset="0"/>
              </a:rPr>
              <a:t>From self and pride to set thee free</a:t>
            </a:r>
          </a:p>
          <a:p>
            <a:pPr marL="0" indent="0" algn="ctr" eaLnBrk="1" hangingPunct="1">
              <a:buNone/>
            </a:pPr>
            <a:r>
              <a:rPr lang="en-US" altLang="en-US" sz="3000" dirty="0">
                <a:solidFill>
                  <a:schemeClr val="bg1"/>
                </a:solidFill>
                <a:latin typeface="Tahoma" panose="020B0604030504040204" pitchFamily="34" charset="0"/>
              </a:rPr>
              <a:t>And break thy schemes of earthly joy</a:t>
            </a:r>
          </a:p>
          <a:p>
            <a:pPr marL="0" indent="0" algn="ctr" eaLnBrk="1" hangingPunct="1">
              <a:buNone/>
            </a:pPr>
            <a:r>
              <a:rPr lang="en-US" altLang="en-US" sz="3000" dirty="0">
                <a:solidFill>
                  <a:schemeClr val="bg1"/>
                </a:solidFill>
                <a:latin typeface="Tahoma" panose="020B0604030504040204" pitchFamily="34" charset="0"/>
              </a:rPr>
              <a:t>That thou </a:t>
            </a:r>
            <a:r>
              <a:rPr lang="en-US" altLang="en-US" sz="3000" dirty="0" err="1">
                <a:solidFill>
                  <a:schemeClr val="bg1"/>
                </a:solidFill>
                <a:latin typeface="Tahoma" panose="020B0604030504040204" pitchFamily="34" charset="0"/>
              </a:rPr>
              <a:t>may’st</a:t>
            </a:r>
            <a:r>
              <a:rPr lang="en-US" altLang="en-US" sz="3000" dirty="0">
                <a:solidFill>
                  <a:schemeClr val="bg1"/>
                </a:solidFill>
                <a:latin typeface="Tahoma" panose="020B0604030504040204" pitchFamily="34" charset="0"/>
              </a:rPr>
              <a:t> find thy all in Me.”</a:t>
            </a:r>
          </a:p>
        </p:txBody>
      </p:sp>
    </p:spTree>
    <p:extLst>
      <p:ext uri="{BB962C8B-B14F-4D97-AF65-F5344CB8AC3E}">
        <p14:creationId xmlns:p14="http://schemas.microsoft.com/office/powerpoint/2010/main" val="1372053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bible on a 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950"/>
            <a:ext cx="9144000" cy="6640513"/>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0" dirty="0">
                <a:ln w="19050">
                  <a:solidFill>
                    <a:schemeClr val="bg1"/>
                  </a:solidFill>
                </a:ln>
                <a:solidFill>
                  <a:srgbClr val="080808"/>
                </a:solidFill>
                <a:latin typeface="Bernard MT Condensed" panose="02050806060905020404" pitchFamily="18" charset="0"/>
              </a:rPr>
              <a:t>Hungry for God’s Word</a:t>
            </a:r>
          </a:p>
        </p:txBody>
      </p:sp>
    </p:spTree>
    <p:extLst>
      <p:ext uri="{BB962C8B-B14F-4D97-AF65-F5344CB8AC3E}">
        <p14:creationId xmlns:p14="http://schemas.microsoft.com/office/powerpoint/2010/main" val="2943971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3810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500" b="0" dirty="0">
                <a:solidFill>
                  <a:srgbClr val="FFFF00"/>
                </a:solidFill>
                <a:latin typeface="Gill Sans Ultra Bold" panose="020B0A02020104020203" pitchFamily="34" charset="0"/>
              </a:rPr>
              <a:t>Fur </a:t>
            </a:r>
            <a:r>
              <a:rPr lang="en-US" altLang="en-US" sz="4500" b="0" dirty="0" err="1">
                <a:solidFill>
                  <a:srgbClr val="FFFF00"/>
                </a:solidFill>
                <a:latin typeface="Gill Sans Ultra Bold" panose="020B0A02020104020203" pitchFamily="34" charset="0"/>
              </a:rPr>
              <a:t>Rondy</a:t>
            </a:r>
            <a:r>
              <a:rPr lang="en-US" altLang="en-US" sz="4500" b="0" dirty="0">
                <a:solidFill>
                  <a:srgbClr val="FFFF00"/>
                </a:solidFill>
                <a:latin typeface="Gill Sans Ultra Bold" panose="020B0A02020104020203" pitchFamily="34" charset="0"/>
              </a:rPr>
              <a:t> Slide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1628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Deuteronomy 6:6-9</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6764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2800" dirty="0">
                <a:solidFill>
                  <a:schemeClr val="bg1"/>
                </a:solidFill>
                <a:latin typeface="Tahoma" panose="020B0604030504040204" pitchFamily="34" charset="0"/>
              </a:rPr>
              <a:t>“These commandments that I give you today are to be upon your hearts. Impress them on your children. Talk about them when you sit at home and when you walk along the road, when you lie down and when you get up. Tie them as symbols on your hands and bind them on your foreheads. Write them on the doorframes of your houses and on your gates.” </a:t>
            </a: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88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371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Perspicuity of Scripture</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Tree>
    <p:extLst>
      <p:ext uri="{BB962C8B-B14F-4D97-AF65-F5344CB8AC3E}">
        <p14:creationId xmlns:p14="http://schemas.microsoft.com/office/powerpoint/2010/main" val="34785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371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Spiritual Confusion</a:t>
            </a:r>
          </a:p>
          <a:p>
            <a:pPr algn="ctr" eaLnBrk="1" hangingPunct="1">
              <a:spcBef>
                <a:spcPct val="0"/>
              </a:spcBef>
              <a:buFontTx/>
              <a:buNone/>
            </a:pPr>
            <a:r>
              <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rPr>
              <a:t>Spiritual Deafness</a:t>
            </a:r>
          </a:p>
        </p:txBody>
      </p:sp>
    </p:spTree>
    <p:extLst>
      <p:ext uri="{BB962C8B-B14F-4D97-AF65-F5344CB8AC3E}">
        <p14:creationId xmlns:p14="http://schemas.microsoft.com/office/powerpoint/2010/main" val="282427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2746" y="4572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John 14:25-26</a:t>
            </a:r>
            <a:endParaRPr lang="en-US" altLang="en-US" sz="5500" b="0" dirty="0">
              <a:solidFill>
                <a:schemeClr val="bg1"/>
              </a:solidFill>
              <a:effectLst>
                <a:outerShdw blurRad="38100" dist="38100" dir="2700000" algn="tl">
                  <a:srgbClr val="000000">
                    <a:alpha val="43137"/>
                  </a:srgbClr>
                </a:outerShdw>
              </a:effectLst>
              <a:latin typeface="Imprint MT Shadow" panose="04020605060303030202" pitchFamily="82" charset="0"/>
            </a:endParaRPr>
          </a:p>
        </p:txBody>
      </p:sp>
      <p:sp>
        <p:nvSpPr>
          <p:cNvPr id="4099" name="Rectangle 3"/>
          <p:cNvSpPr>
            <a:spLocks noChangeArrowheads="1"/>
          </p:cNvSpPr>
          <p:nvPr/>
        </p:nvSpPr>
        <p:spPr bwMode="auto">
          <a:xfrm>
            <a:off x="967854" y="16764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0" indent="0" algn="ctr" eaLnBrk="1" hangingPunct="1">
              <a:buNone/>
            </a:pPr>
            <a:r>
              <a:rPr lang="en-US" altLang="en-US" sz="3000" dirty="0">
                <a:solidFill>
                  <a:schemeClr val="bg1"/>
                </a:solidFill>
                <a:latin typeface="Tahoma" panose="020B0604030504040204" pitchFamily="34" charset="0"/>
              </a:rPr>
              <a:t>“All this I have spoken while still with you. But the Counselor, the Holy Spirit, whom the Father will send in my name, will teach you all things and will remind you of everything I have said to you.”</a:t>
            </a:r>
          </a:p>
        </p:txBody>
      </p:sp>
    </p:spTree>
    <p:extLst>
      <p:ext uri="{BB962C8B-B14F-4D97-AF65-F5344CB8AC3E}">
        <p14:creationId xmlns:p14="http://schemas.microsoft.com/office/powerpoint/2010/main" val="1206705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26" name="Picture 2" descr="Image result for the navigators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934200" cy="6850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5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050" name="Picture 2" descr="Image result for the navigators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305800" cy="3444902"/>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7467600" y="3429000"/>
            <a:ext cx="762000" cy="685800"/>
          </a:xfrm>
          <a:prstGeom prst="ellipse">
            <a:avLst/>
          </a:prstGeom>
          <a:gradFill>
            <a:gsLst>
              <a:gs pos="0">
                <a:srgbClr val="380D0D"/>
              </a:gs>
              <a:gs pos="100000">
                <a:srgbClr val="300C0C"/>
              </a:gs>
            </a:gsLst>
            <a:lin ang="5400000" scaled="1"/>
          </a:gra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9370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28600"/>
            <a:ext cx="9144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863600" indent="-285750" eaLnBrk="0" hangingPunct="0">
              <a:spcBef>
                <a:spcPct val="20000"/>
              </a:spcBef>
              <a:buChar char="–"/>
              <a:defRPr sz="2800">
                <a:solidFill>
                  <a:schemeClr val="tx1"/>
                </a:solidFill>
                <a:latin typeface="Arial" panose="020B0604020202020204" pitchFamily="34" charset="0"/>
              </a:defRPr>
            </a:lvl2pPr>
            <a:lvl3pPr marL="12065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500" b="0" dirty="0">
                <a:solidFill>
                  <a:srgbClr val="FFFF00"/>
                </a:solidFill>
                <a:effectLst>
                  <a:outerShdw blurRad="38100" dist="38100" dir="2700000" algn="tl">
                    <a:srgbClr val="000000">
                      <a:alpha val="43137"/>
                    </a:srgbClr>
                  </a:outerShdw>
                </a:effectLst>
                <a:latin typeface="Imprint MT Shadow" panose="04020605060303030202" pitchFamily="82" charset="0"/>
              </a:rPr>
              <a:t>Hungry For God’s Word</a:t>
            </a:r>
          </a:p>
        </p:txBody>
      </p:sp>
      <p:sp>
        <p:nvSpPr>
          <p:cNvPr id="4099" name="Rectangle 3"/>
          <p:cNvSpPr>
            <a:spLocks noChangeArrowheads="1"/>
          </p:cNvSpPr>
          <p:nvPr/>
        </p:nvSpPr>
        <p:spPr bwMode="auto">
          <a:xfrm>
            <a:off x="685800" y="17526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588" indent="-1588" eaLnBrk="0" hangingPunct="0">
              <a:spcBef>
                <a:spcPct val="20000"/>
              </a:spcBef>
              <a:buChar char="•"/>
              <a:tabLst>
                <a:tab pos="4005263" algn="l"/>
              </a:tabLst>
              <a:defRPr sz="3200">
                <a:solidFill>
                  <a:schemeClr val="tx1"/>
                </a:solidFill>
                <a:latin typeface="Arial" panose="020B0604020202020204" pitchFamily="34" charset="0"/>
              </a:defRPr>
            </a:lvl1pPr>
            <a:lvl2pPr marL="1082675" indent="-285750" eaLnBrk="0" hangingPunct="0">
              <a:spcBef>
                <a:spcPct val="20000"/>
              </a:spcBef>
              <a:buChar char="–"/>
              <a:tabLst>
                <a:tab pos="4005263" algn="l"/>
              </a:tabLst>
              <a:defRPr sz="2800">
                <a:solidFill>
                  <a:schemeClr val="tx1"/>
                </a:solidFill>
                <a:latin typeface="Arial" panose="020B0604020202020204" pitchFamily="34" charset="0"/>
              </a:defRPr>
            </a:lvl2pPr>
            <a:lvl3pPr marL="1425575" indent="-228600" eaLnBrk="0" hangingPunct="0">
              <a:spcBef>
                <a:spcPct val="20000"/>
              </a:spcBef>
              <a:buChar char="•"/>
              <a:tabLst>
                <a:tab pos="4005263" algn="l"/>
              </a:tabLst>
              <a:defRPr sz="2400">
                <a:solidFill>
                  <a:schemeClr val="tx1"/>
                </a:solidFill>
                <a:latin typeface="Arial" panose="020B0604020202020204" pitchFamily="34" charset="0"/>
              </a:defRPr>
            </a:lvl3pPr>
            <a:lvl4pPr marL="1768475" indent="-228600" eaLnBrk="0" hangingPunct="0">
              <a:spcBef>
                <a:spcPct val="20000"/>
              </a:spcBef>
              <a:buChar char="–"/>
              <a:tabLst>
                <a:tab pos="4005263" algn="l"/>
              </a:tabLst>
              <a:defRPr sz="2000">
                <a:solidFill>
                  <a:schemeClr val="tx1"/>
                </a:solidFill>
                <a:latin typeface="Arial" panose="020B0604020202020204" pitchFamily="34" charset="0"/>
              </a:defRPr>
            </a:lvl4pPr>
            <a:lvl5pPr marL="2111375" indent="-228600" eaLnBrk="0" hangingPunct="0">
              <a:spcBef>
                <a:spcPct val="20000"/>
              </a:spcBef>
              <a:buChar char="»"/>
              <a:tabLst>
                <a:tab pos="4005263" algn="l"/>
              </a:tabLst>
              <a:defRPr sz="2000">
                <a:solidFill>
                  <a:schemeClr val="tx1"/>
                </a:solidFill>
                <a:latin typeface="Arial" panose="020B0604020202020204" pitchFamily="34" charset="0"/>
              </a:defRPr>
            </a:lvl5pPr>
            <a:lvl6pPr marL="25685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6pPr>
            <a:lvl7pPr marL="30257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7pPr>
            <a:lvl8pPr marL="34829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8pPr>
            <a:lvl9pPr marL="3940175" indent="-228600" eaLnBrk="0" fontAlgn="base" hangingPunct="0">
              <a:spcBef>
                <a:spcPct val="20000"/>
              </a:spcBef>
              <a:spcAft>
                <a:spcPct val="0"/>
              </a:spcAft>
              <a:buChar char="»"/>
              <a:tabLst>
                <a:tab pos="4005263" algn="l"/>
              </a:tabLst>
              <a:defRPr sz="2000">
                <a:solidFill>
                  <a:schemeClr val="tx1"/>
                </a:solidFill>
                <a:latin typeface="Arial" panose="020B0604020202020204" pitchFamily="34" charset="0"/>
              </a:defRPr>
            </a:lvl9pPr>
          </a:lstStyle>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Grasping God's Word</a:t>
            </a:r>
          </a:p>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Interpreting God's Word</a:t>
            </a:r>
          </a:p>
          <a:p>
            <a:pPr marL="290513" indent="735013" eaLnBrk="1" hangingPunct="1">
              <a:buFontTx/>
              <a:buAutoNum type="romanUcPeriod"/>
            </a:pPr>
            <a:r>
              <a:rPr lang="en-US" altLang="en-US" sz="2900" dirty="0">
                <a:solidFill>
                  <a:schemeClr val="bg1"/>
                </a:solidFill>
                <a:effectLst>
                  <a:outerShdw blurRad="38100" dist="38100" dir="2700000" algn="tl">
                    <a:srgbClr val="000000">
                      <a:alpha val="43137"/>
                    </a:srgbClr>
                  </a:outerShdw>
                </a:effectLst>
                <a:latin typeface="Tahoma" panose="020B0604030504040204" pitchFamily="34" charset="0"/>
              </a:rPr>
              <a:t>Prioritizing God's Word</a:t>
            </a:r>
          </a:p>
        </p:txBody>
      </p:sp>
    </p:spTree>
    <p:extLst>
      <p:ext uri="{BB962C8B-B14F-4D97-AF65-F5344CB8AC3E}">
        <p14:creationId xmlns:p14="http://schemas.microsoft.com/office/powerpoint/2010/main" val="194249421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56677</TotalTime>
  <Words>751</Words>
  <Application>Microsoft Office PowerPoint</Application>
  <PresentationFormat>On-screen Show (4:3)</PresentationFormat>
  <Paragraphs>106</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Hope Community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Manwiller</dc:creator>
  <cp:lastModifiedBy>Paul Manwiller</cp:lastModifiedBy>
  <cp:revision>1047</cp:revision>
  <dcterms:created xsi:type="dcterms:W3CDTF">2010-04-07T15:16:13Z</dcterms:created>
  <dcterms:modified xsi:type="dcterms:W3CDTF">2017-02-05T05:49:58Z</dcterms:modified>
</cp:coreProperties>
</file>